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3" r:id="rId5"/>
    <p:sldId id="267" r:id="rId6"/>
    <p:sldId id="268" r:id="rId7"/>
    <p:sldId id="269" r:id="rId8"/>
    <p:sldId id="270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0046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C5943A-37EA-4034-B6B9-802339AC2E64}" v="1" dt="2022-09-07T08:24:39.944"/>
    <p1510:client id="{8030448A-961C-4A90-9170-5EB494ABABF5}" v="7" dt="2022-09-07T09:44:52.0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na Lens" userId="2a1ac74d-06c5-4ddb-81e9-742bef95fc4c" providerId="ADAL" clId="{8030448A-961C-4A90-9170-5EB494ABABF5}"/>
    <pc:docChg chg="undo custSel addSld delSld modSld">
      <pc:chgData name="Marina Lens" userId="2a1ac74d-06c5-4ddb-81e9-742bef95fc4c" providerId="ADAL" clId="{8030448A-961C-4A90-9170-5EB494ABABF5}" dt="2022-09-07T09:58:22.910" v="1729" actId="478"/>
      <pc:docMkLst>
        <pc:docMk/>
      </pc:docMkLst>
      <pc:sldChg chg="del">
        <pc:chgData name="Marina Lens" userId="2a1ac74d-06c5-4ddb-81e9-742bef95fc4c" providerId="ADAL" clId="{8030448A-961C-4A90-9170-5EB494ABABF5}" dt="2022-09-07T09:18:37.782" v="145" actId="47"/>
        <pc:sldMkLst>
          <pc:docMk/>
          <pc:sldMk cId="452912842" sldId="264"/>
        </pc:sldMkLst>
      </pc:sldChg>
      <pc:sldChg chg="del">
        <pc:chgData name="Marina Lens" userId="2a1ac74d-06c5-4ddb-81e9-742bef95fc4c" providerId="ADAL" clId="{8030448A-961C-4A90-9170-5EB494ABABF5}" dt="2022-09-07T09:18:35.158" v="143" actId="47"/>
        <pc:sldMkLst>
          <pc:docMk/>
          <pc:sldMk cId="3346836343" sldId="265"/>
        </pc:sldMkLst>
      </pc:sldChg>
      <pc:sldChg chg="del">
        <pc:chgData name="Marina Lens" userId="2a1ac74d-06c5-4ddb-81e9-742bef95fc4c" providerId="ADAL" clId="{8030448A-961C-4A90-9170-5EB494ABABF5}" dt="2022-09-07T09:18:36.786" v="144" actId="47"/>
        <pc:sldMkLst>
          <pc:docMk/>
          <pc:sldMk cId="823080041" sldId="266"/>
        </pc:sldMkLst>
      </pc:sldChg>
      <pc:sldChg chg="addSp delSp modSp mod">
        <pc:chgData name="Marina Lens" userId="2a1ac74d-06c5-4ddb-81e9-742bef95fc4c" providerId="ADAL" clId="{8030448A-961C-4A90-9170-5EB494ABABF5}" dt="2022-09-07T09:51:42.111" v="1485" actId="20577"/>
        <pc:sldMkLst>
          <pc:docMk/>
          <pc:sldMk cId="2328528611" sldId="267"/>
        </pc:sldMkLst>
        <pc:spChg chg="mod">
          <ac:chgData name="Marina Lens" userId="2a1ac74d-06c5-4ddb-81e9-742bef95fc4c" providerId="ADAL" clId="{8030448A-961C-4A90-9170-5EB494ABABF5}" dt="2022-09-07T09:17:32.838" v="100" actId="20577"/>
          <ac:spMkLst>
            <pc:docMk/>
            <pc:sldMk cId="2328528611" sldId="267"/>
            <ac:spMk id="2" creationId="{07729923-CE46-4B2A-979E-63C66D613700}"/>
          </ac:spMkLst>
        </pc:spChg>
        <pc:spChg chg="mod">
          <ac:chgData name="Marina Lens" userId="2a1ac74d-06c5-4ddb-81e9-742bef95fc4c" providerId="ADAL" clId="{8030448A-961C-4A90-9170-5EB494ABABF5}" dt="2022-09-07T09:51:42.111" v="1485" actId="20577"/>
          <ac:spMkLst>
            <pc:docMk/>
            <pc:sldMk cId="2328528611" sldId="267"/>
            <ac:spMk id="3" creationId="{2421B4FB-D813-4B82-AB2B-46ECC832A234}"/>
          </ac:spMkLst>
        </pc:spChg>
        <pc:spChg chg="add del mod">
          <ac:chgData name="Marina Lens" userId="2a1ac74d-06c5-4ddb-81e9-742bef95fc4c" providerId="ADAL" clId="{8030448A-961C-4A90-9170-5EB494ABABF5}" dt="2022-09-07T09:22:12.715" v="472" actId="478"/>
          <ac:spMkLst>
            <pc:docMk/>
            <pc:sldMk cId="2328528611" sldId="267"/>
            <ac:spMk id="4" creationId="{65DFBB23-6B57-49A7-AB6C-8821AD74BF62}"/>
          </ac:spMkLst>
        </pc:spChg>
        <pc:spChg chg="add del mod">
          <ac:chgData name="Marina Lens" userId="2a1ac74d-06c5-4ddb-81e9-742bef95fc4c" providerId="ADAL" clId="{8030448A-961C-4A90-9170-5EB494ABABF5}" dt="2022-09-07T09:20:10.220" v="271"/>
          <ac:spMkLst>
            <pc:docMk/>
            <pc:sldMk cId="2328528611" sldId="267"/>
            <ac:spMk id="5" creationId="{48EFC537-AE0D-4496-A284-73852D547CFB}"/>
          </ac:spMkLst>
        </pc:spChg>
      </pc:sldChg>
      <pc:sldChg chg="del">
        <pc:chgData name="Marina Lens" userId="2a1ac74d-06c5-4ddb-81e9-742bef95fc4c" providerId="ADAL" clId="{8030448A-961C-4A90-9170-5EB494ABABF5}" dt="2022-09-07T09:18:38.738" v="146" actId="47"/>
        <pc:sldMkLst>
          <pc:docMk/>
          <pc:sldMk cId="787694871" sldId="268"/>
        </pc:sldMkLst>
      </pc:sldChg>
      <pc:sldChg chg="modSp new mod">
        <pc:chgData name="Marina Lens" userId="2a1ac74d-06c5-4ddb-81e9-742bef95fc4c" providerId="ADAL" clId="{8030448A-961C-4A90-9170-5EB494ABABF5}" dt="2022-09-07T09:37:46.942" v="1120" actId="207"/>
        <pc:sldMkLst>
          <pc:docMk/>
          <pc:sldMk cId="3735673570" sldId="268"/>
        </pc:sldMkLst>
        <pc:spChg chg="mod">
          <ac:chgData name="Marina Lens" userId="2a1ac74d-06c5-4ddb-81e9-742bef95fc4c" providerId="ADAL" clId="{8030448A-961C-4A90-9170-5EB494ABABF5}" dt="2022-09-07T09:37:46.942" v="1120" actId="207"/>
          <ac:spMkLst>
            <pc:docMk/>
            <pc:sldMk cId="3735673570" sldId="268"/>
            <ac:spMk id="2" creationId="{91DEBF54-FC74-4BF3-B605-D307DCC13984}"/>
          </ac:spMkLst>
        </pc:spChg>
        <pc:spChg chg="mod">
          <ac:chgData name="Marina Lens" userId="2a1ac74d-06c5-4ddb-81e9-742bef95fc4c" providerId="ADAL" clId="{8030448A-961C-4A90-9170-5EB494ABABF5}" dt="2022-09-07T09:37:35.108" v="1114" actId="20577"/>
          <ac:spMkLst>
            <pc:docMk/>
            <pc:sldMk cId="3735673570" sldId="268"/>
            <ac:spMk id="3" creationId="{DF17DEBC-7497-450C-8AD4-E35BEE93A9F3}"/>
          </ac:spMkLst>
        </pc:spChg>
      </pc:sldChg>
      <pc:sldChg chg="modSp add mod">
        <pc:chgData name="Marina Lens" userId="2a1ac74d-06c5-4ddb-81e9-742bef95fc4c" providerId="ADAL" clId="{8030448A-961C-4A90-9170-5EB494ABABF5}" dt="2022-09-07T09:39:46.269" v="1168" actId="207"/>
        <pc:sldMkLst>
          <pc:docMk/>
          <pc:sldMk cId="103931747" sldId="269"/>
        </pc:sldMkLst>
        <pc:spChg chg="mod">
          <ac:chgData name="Marina Lens" userId="2a1ac74d-06c5-4ddb-81e9-742bef95fc4c" providerId="ADAL" clId="{8030448A-961C-4A90-9170-5EB494ABABF5}" dt="2022-09-07T09:39:40.698" v="1167" actId="27636"/>
          <ac:spMkLst>
            <pc:docMk/>
            <pc:sldMk cId="103931747" sldId="269"/>
            <ac:spMk id="2" creationId="{91DEBF54-FC74-4BF3-B605-D307DCC13984}"/>
          </ac:spMkLst>
        </pc:spChg>
        <pc:spChg chg="mod">
          <ac:chgData name="Marina Lens" userId="2a1ac74d-06c5-4ddb-81e9-742bef95fc4c" providerId="ADAL" clId="{8030448A-961C-4A90-9170-5EB494ABABF5}" dt="2022-09-07T09:39:46.269" v="1168" actId="207"/>
          <ac:spMkLst>
            <pc:docMk/>
            <pc:sldMk cId="103931747" sldId="269"/>
            <ac:spMk id="3" creationId="{DF17DEBC-7497-450C-8AD4-E35BEE93A9F3}"/>
          </ac:spMkLst>
        </pc:spChg>
      </pc:sldChg>
      <pc:sldChg chg="del">
        <pc:chgData name="Marina Lens" userId="2a1ac74d-06c5-4ddb-81e9-742bef95fc4c" providerId="ADAL" clId="{8030448A-961C-4A90-9170-5EB494ABABF5}" dt="2022-09-07T09:18:39.610" v="147" actId="47"/>
        <pc:sldMkLst>
          <pc:docMk/>
          <pc:sldMk cId="2350433296" sldId="269"/>
        </pc:sldMkLst>
      </pc:sldChg>
      <pc:sldChg chg="modSp new mod">
        <pc:chgData name="Marina Lens" userId="2a1ac74d-06c5-4ddb-81e9-742bef95fc4c" providerId="ADAL" clId="{8030448A-961C-4A90-9170-5EB494ABABF5}" dt="2022-09-07T09:49:49.945" v="1463" actId="207"/>
        <pc:sldMkLst>
          <pc:docMk/>
          <pc:sldMk cId="2808301023" sldId="270"/>
        </pc:sldMkLst>
        <pc:spChg chg="mod">
          <ac:chgData name="Marina Lens" userId="2a1ac74d-06c5-4ddb-81e9-742bef95fc4c" providerId="ADAL" clId="{8030448A-961C-4A90-9170-5EB494ABABF5}" dt="2022-09-07T09:43:06.072" v="1196" actId="207"/>
          <ac:spMkLst>
            <pc:docMk/>
            <pc:sldMk cId="2808301023" sldId="270"/>
            <ac:spMk id="2" creationId="{A5178431-00C5-45A1-B607-896692C6702E}"/>
          </ac:spMkLst>
        </pc:spChg>
        <pc:spChg chg="mod">
          <ac:chgData name="Marina Lens" userId="2a1ac74d-06c5-4ddb-81e9-742bef95fc4c" providerId="ADAL" clId="{8030448A-961C-4A90-9170-5EB494ABABF5}" dt="2022-09-07T09:49:49.945" v="1463" actId="207"/>
          <ac:spMkLst>
            <pc:docMk/>
            <pc:sldMk cId="2808301023" sldId="270"/>
            <ac:spMk id="3" creationId="{EDAAFEDE-C15E-426E-9624-636A70BFBA4C}"/>
          </ac:spMkLst>
        </pc:spChg>
      </pc:sldChg>
      <pc:sldChg chg="modSp new mod">
        <pc:chgData name="Marina Lens" userId="2a1ac74d-06c5-4ddb-81e9-742bef95fc4c" providerId="ADAL" clId="{8030448A-961C-4A90-9170-5EB494ABABF5}" dt="2022-09-07T09:55:19.494" v="1619" actId="20577"/>
        <pc:sldMkLst>
          <pc:docMk/>
          <pc:sldMk cId="584948490" sldId="271"/>
        </pc:sldMkLst>
        <pc:spChg chg="mod">
          <ac:chgData name="Marina Lens" userId="2a1ac74d-06c5-4ddb-81e9-742bef95fc4c" providerId="ADAL" clId="{8030448A-961C-4A90-9170-5EB494ABABF5}" dt="2022-09-07T09:53:02.353" v="1502" actId="207"/>
          <ac:spMkLst>
            <pc:docMk/>
            <pc:sldMk cId="584948490" sldId="271"/>
            <ac:spMk id="2" creationId="{371AFF89-250F-4DAD-808D-E8C8FC6C8CFD}"/>
          </ac:spMkLst>
        </pc:spChg>
        <pc:spChg chg="mod">
          <ac:chgData name="Marina Lens" userId="2a1ac74d-06c5-4ddb-81e9-742bef95fc4c" providerId="ADAL" clId="{8030448A-961C-4A90-9170-5EB494ABABF5}" dt="2022-09-07T09:55:19.494" v="1619" actId="20577"/>
          <ac:spMkLst>
            <pc:docMk/>
            <pc:sldMk cId="584948490" sldId="271"/>
            <ac:spMk id="3" creationId="{DC9FA5FE-CEBD-41CD-AD4A-3D85148AEAE9}"/>
          </ac:spMkLst>
        </pc:spChg>
      </pc:sldChg>
      <pc:sldChg chg="delSp modSp new mod">
        <pc:chgData name="Marina Lens" userId="2a1ac74d-06c5-4ddb-81e9-742bef95fc4c" providerId="ADAL" clId="{8030448A-961C-4A90-9170-5EB494ABABF5}" dt="2022-09-07T09:58:22.910" v="1729" actId="478"/>
        <pc:sldMkLst>
          <pc:docMk/>
          <pc:sldMk cId="2784813350" sldId="272"/>
        </pc:sldMkLst>
        <pc:spChg chg="del">
          <ac:chgData name="Marina Lens" userId="2a1ac74d-06c5-4ddb-81e9-742bef95fc4c" providerId="ADAL" clId="{8030448A-961C-4A90-9170-5EB494ABABF5}" dt="2022-09-07T09:58:22.910" v="1729" actId="478"/>
          <ac:spMkLst>
            <pc:docMk/>
            <pc:sldMk cId="2784813350" sldId="272"/>
            <ac:spMk id="2" creationId="{BF04349A-EC51-41BB-8A22-5B7C658BB7D4}"/>
          </ac:spMkLst>
        </pc:spChg>
        <pc:spChg chg="mod">
          <ac:chgData name="Marina Lens" userId="2a1ac74d-06c5-4ddb-81e9-742bef95fc4c" providerId="ADAL" clId="{8030448A-961C-4A90-9170-5EB494ABABF5}" dt="2022-09-07T09:58:10.850" v="1727" actId="20577"/>
          <ac:spMkLst>
            <pc:docMk/>
            <pc:sldMk cId="2784813350" sldId="272"/>
            <ac:spMk id="3" creationId="{4BBF13DA-6E08-400F-97FB-5DBD43582690}"/>
          </ac:spMkLst>
        </pc:spChg>
      </pc:sldChg>
      <pc:sldChg chg="delSp modSp add mod">
        <pc:chgData name="Marina Lens" userId="2a1ac74d-06c5-4ddb-81e9-742bef95fc4c" providerId="ADAL" clId="{8030448A-961C-4A90-9170-5EB494ABABF5}" dt="2022-09-07T09:58:16.416" v="1728" actId="478"/>
        <pc:sldMkLst>
          <pc:docMk/>
          <pc:sldMk cId="782345354" sldId="273"/>
        </pc:sldMkLst>
        <pc:spChg chg="del">
          <ac:chgData name="Marina Lens" userId="2a1ac74d-06c5-4ddb-81e9-742bef95fc4c" providerId="ADAL" clId="{8030448A-961C-4A90-9170-5EB494ABABF5}" dt="2022-09-07T09:58:16.416" v="1728" actId="478"/>
          <ac:spMkLst>
            <pc:docMk/>
            <pc:sldMk cId="782345354" sldId="273"/>
            <ac:spMk id="2" creationId="{BF04349A-EC51-41BB-8A22-5B7C658BB7D4}"/>
          </ac:spMkLst>
        </pc:spChg>
        <pc:spChg chg="mod">
          <ac:chgData name="Marina Lens" userId="2a1ac74d-06c5-4ddb-81e9-742bef95fc4c" providerId="ADAL" clId="{8030448A-961C-4A90-9170-5EB494ABABF5}" dt="2022-09-07T09:57:58.997" v="1711" actId="20577"/>
          <ac:spMkLst>
            <pc:docMk/>
            <pc:sldMk cId="782345354" sldId="273"/>
            <ac:spMk id="3" creationId="{4BBF13DA-6E08-400F-97FB-5DBD4358269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Vrije vorm: vorm 17">
            <a:extLst>
              <a:ext uri="{FF2B5EF4-FFF2-40B4-BE49-F238E27FC236}">
                <a16:creationId xmlns:a16="http://schemas.microsoft.com/office/drawing/2014/main" id="{FD08E83C-29B9-4030-95FE-681D73EE3FAE}"/>
              </a:ext>
            </a:extLst>
          </p:cNvPr>
          <p:cNvSpPr/>
          <p:nvPr userDrawn="1"/>
        </p:nvSpPr>
        <p:spPr>
          <a:xfrm>
            <a:off x="4256116" y="0"/>
            <a:ext cx="7935884" cy="5343926"/>
          </a:xfrm>
          <a:custGeom>
            <a:avLst/>
            <a:gdLst>
              <a:gd name="connsiteX0" fmla="*/ 473826 w 6691746"/>
              <a:gd name="connsiteY0" fmla="*/ 16625 h 4613563"/>
              <a:gd name="connsiteX1" fmla="*/ 6691746 w 6691746"/>
              <a:gd name="connsiteY1" fmla="*/ 0 h 4613563"/>
              <a:gd name="connsiteX2" fmla="*/ 6683433 w 6691746"/>
              <a:gd name="connsiteY2" fmla="*/ 4613563 h 4613563"/>
              <a:gd name="connsiteX3" fmla="*/ 0 w 6691746"/>
              <a:gd name="connsiteY3" fmla="*/ 3865418 h 4613563"/>
              <a:gd name="connsiteX4" fmla="*/ 473826 w 6691746"/>
              <a:gd name="connsiteY4" fmla="*/ 16625 h 4613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1746" h="4613563">
                <a:moveTo>
                  <a:pt x="473826" y="16625"/>
                </a:moveTo>
                <a:lnTo>
                  <a:pt x="6691746" y="0"/>
                </a:lnTo>
                <a:lnTo>
                  <a:pt x="6683433" y="4613563"/>
                </a:lnTo>
                <a:lnTo>
                  <a:pt x="0" y="3865418"/>
                </a:lnTo>
                <a:lnTo>
                  <a:pt x="473826" y="16625"/>
                </a:lnTo>
                <a:close/>
              </a:path>
            </a:pathLst>
          </a:custGeom>
          <a:blipFill dpi="0"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A99A4F-35CE-47F0-8C3E-203AE0949D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640" y="203420"/>
            <a:ext cx="3297850" cy="126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ndertitel 2">
            <a:extLst>
              <a:ext uri="{FF2B5EF4-FFF2-40B4-BE49-F238E27FC236}">
                <a16:creationId xmlns:a16="http://schemas.microsoft.com/office/drawing/2014/main" id="{7A68A714-4E45-4A04-B828-B282FA62E7BB}"/>
              </a:ext>
            </a:extLst>
          </p:cNvPr>
          <p:cNvSpPr txBox="1">
            <a:spLocks/>
          </p:cNvSpPr>
          <p:nvPr userDrawn="1"/>
        </p:nvSpPr>
        <p:spPr>
          <a:xfrm>
            <a:off x="1450282" y="5343926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sp>
        <p:nvSpPr>
          <p:cNvPr id="28" name="Ondertitel 2">
            <a:extLst>
              <a:ext uri="{FF2B5EF4-FFF2-40B4-BE49-F238E27FC236}">
                <a16:creationId xmlns:a16="http://schemas.microsoft.com/office/drawing/2014/main" id="{8A446F7F-F106-4612-85BC-FC020C0B34DC}"/>
              </a:ext>
            </a:extLst>
          </p:cNvPr>
          <p:cNvSpPr txBox="1">
            <a:spLocks/>
          </p:cNvSpPr>
          <p:nvPr userDrawn="1"/>
        </p:nvSpPr>
        <p:spPr>
          <a:xfrm>
            <a:off x="1450282" y="5898693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sp>
        <p:nvSpPr>
          <p:cNvPr id="36" name="Ondertitel 2">
            <a:extLst>
              <a:ext uri="{FF2B5EF4-FFF2-40B4-BE49-F238E27FC236}">
                <a16:creationId xmlns:a16="http://schemas.microsoft.com/office/drawing/2014/main" id="{DB1150AE-9B1F-43AF-B4A6-C1581C0B3127}"/>
              </a:ext>
            </a:extLst>
          </p:cNvPr>
          <p:cNvSpPr txBox="1">
            <a:spLocks/>
          </p:cNvSpPr>
          <p:nvPr userDrawn="1"/>
        </p:nvSpPr>
        <p:spPr>
          <a:xfrm>
            <a:off x="1" y="462498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200" dirty="0"/>
              <a:t>Toegepaste Informatica</a:t>
            </a:r>
          </a:p>
        </p:txBody>
      </p:sp>
      <p:sp>
        <p:nvSpPr>
          <p:cNvPr id="38" name="Minteken 37">
            <a:extLst>
              <a:ext uri="{FF2B5EF4-FFF2-40B4-BE49-F238E27FC236}">
                <a16:creationId xmlns:a16="http://schemas.microsoft.com/office/drawing/2014/main" id="{FFEC5E01-43EA-497E-BCC0-939DBCAFA0AC}"/>
              </a:ext>
            </a:extLst>
          </p:cNvPr>
          <p:cNvSpPr/>
          <p:nvPr userDrawn="1"/>
        </p:nvSpPr>
        <p:spPr>
          <a:xfrm rot="5400000">
            <a:off x="-183168" y="5307680"/>
            <a:ext cx="2851263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1" name="Ondertitel 2">
            <a:extLst>
              <a:ext uri="{FF2B5EF4-FFF2-40B4-BE49-F238E27FC236}">
                <a16:creationId xmlns:a16="http://schemas.microsoft.com/office/drawing/2014/main" id="{DCD259FC-79B5-41AB-BBC2-4D07C62B0949}"/>
              </a:ext>
            </a:extLst>
          </p:cNvPr>
          <p:cNvSpPr txBox="1">
            <a:spLocks/>
          </p:cNvSpPr>
          <p:nvPr userDrawn="1"/>
        </p:nvSpPr>
        <p:spPr>
          <a:xfrm>
            <a:off x="-31204" y="1442735"/>
            <a:ext cx="1481486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 kern="1200" cap="none" baseline="0" dirty="0">
              <a:solidFill>
                <a:srgbClr val="002757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Minteken 41">
            <a:extLst>
              <a:ext uri="{FF2B5EF4-FFF2-40B4-BE49-F238E27FC236}">
                <a16:creationId xmlns:a16="http://schemas.microsoft.com/office/drawing/2014/main" id="{FB0D61FF-F819-41D6-9F0E-2A87A96AF34A}"/>
              </a:ext>
            </a:extLst>
          </p:cNvPr>
          <p:cNvSpPr/>
          <p:nvPr userDrawn="1"/>
        </p:nvSpPr>
        <p:spPr>
          <a:xfrm>
            <a:off x="-353435" y="166756"/>
            <a:ext cx="2776160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3" name="Minteken 42">
            <a:extLst>
              <a:ext uri="{FF2B5EF4-FFF2-40B4-BE49-F238E27FC236}">
                <a16:creationId xmlns:a16="http://schemas.microsoft.com/office/drawing/2014/main" id="{1A9D60B7-98CA-44B4-A342-238265272E5D}"/>
              </a:ext>
            </a:extLst>
          </p:cNvPr>
          <p:cNvSpPr/>
          <p:nvPr userDrawn="1"/>
        </p:nvSpPr>
        <p:spPr>
          <a:xfrm>
            <a:off x="-221962" y="626338"/>
            <a:ext cx="1762587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4" name="Minteken 43">
            <a:extLst>
              <a:ext uri="{FF2B5EF4-FFF2-40B4-BE49-F238E27FC236}">
                <a16:creationId xmlns:a16="http://schemas.microsoft.com/office/drawing/2014/main" id="{2AD40B60-09F3-42CA-BFC7-F232D5069233}"/>
              </a:ext>
            </a:extLst>
          </p:cNvPr>
          <p:cNvSpPr/>
          <p:nvPr userDrawn="1"/>
        </p:nvSpPr>
        <p:spPr>
          <a:xfrm>
            <a:off x="-155460" y="1111987"/>
            <a:ext cx="1256606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14" name="Ondertitel 2">
            <a:extLst>
              <a:ext uri="{FF2B5EF4-FFF2-40B4-BE49-F238E27FC236}">
                <a16:creationId xmlns:a16="http://schemas.microsoft.com/office/drawing/2014/main" id="{DA9D40DB-B7E8-4A33-B5FB-9DD5105C49A1}"/>
              </a:ext>
            </a:extLst>
          </p:cNvPr>
          <p:cNvSpPr txBox="1">
            <a:spLocks/>
          </p:cNvSpPr>
          <p:nvPr userDrawn="1"/>
        </p:nvSpPr>
        <p:spPr>
          <a:xfrm>
            <a:off x="-31204" y="957086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684198A2-C59F-4C38-9F72-765E48FA82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95855" y="4825632"/>
            <a:ext cx="1853739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&lt;Naam OPO&gt;</a:t>
            </a:r>
          </a:p>
        </p:txBody>
      </p:sp>
      <p:sp>
        <p:nvSpPr>
          <p:cNvPr id="29" name="Tijdelijke aanduiding voor tekst 11">
            <a:extLst>
              <a:ext uri="{FF2B5EF4-FFF2-40B4-BE49-F238E27FC236}">
                <a16:creationId xmlns:a16="http://schemas.microsoft.com/office/drawing/2014/main" id="{9B9004F5-4339-48FE-B04B-599527A635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95855" y="5411372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&lt;Hoofdstuk/Module/Onderdeel&gt;</a:t>
            </a:r>
          </a:p>
        </p:txBody>
      </p:sp>
      <p:sp>
        <p:nvSpPr>
          <p:cNvPr id="30" name="Tijdelijke aanduiding voor tekst 11">
            <a:extLst>
              <a:ext uri="{FF2B5EF4-FFF2-40B4-BE49-F238E27FC236}">
                <a16:creationId xmlns:a16="http://schemas.microsoft.com/office/drawing/2014/main" id="{73EE6705-1665-43A1-AB37-E50C48AA3F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95855" y="5993878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&lt;Naam Docent&gt;</a:t>
            </a:r>
          </a:p>
        </p:txBody>
      </p:sp>
      <p:sp>
        <p:nvSpPr>
          <p:cNvPr id="17" name="Tijdelijke aanduiding voor tekst 16">
            <a:extLst>
              <a:ext uri="{FF2B5EF4-FFF2-40B4-BE49-F238E27FC236}">
                <a16:creationId xmlns:a16="http://schemas.microsoft.com/office/drawing/2014/main" id="{B2803BC5-4FBF-4FFC-8CD7-56A7494327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37" y="923475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nl-NL" dirty="0"/>
              <a:t>&lt;Afstudeerrichting&gt;</a:t>
            </a:r>
            <a:endParaRPr lang="nl-BE" dirty="0"/>
          </a:p>
        </p:txBody>
      </p:sp>
      <p:sp>
        <p:nvSpPr>
          <p:cNvPr id="32" name="Tijdelijke aanduiding voor tekst 16">
            <a:extLst>
              <a:ext uri="{FF2B5EF4-FFF2-40B4-BE49-F238E27FC236}">
                <a16:creationId xmlns:a16="http://schemas.microsoft.com/office/drawing/2014/main" id="{2F60E031-BF26-44A1-A0B6-D48454BFD9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936" y="1429630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sz="1200" kern="1200" cap="none" baseline="0" dirty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&lt;Academiejaar&gt;</a:t>
            </a:r>
          </a:p>
        </p:txBody>
      </p:sp>
    </p:spTree>
    <p:extLst>
      <p:ext uri="{BB962C8B-B14F-4D97-AF65-F5344CB8AC3E}">
        <p14:creationId xmlns:p14="http://schemas.microsoft.com/office/powerpoint/2010/main" val="774267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0E7DD-EE9A-4CC9-8C25-676E51EFE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48A5BBD-EB4E-45D6-AE42-E48427169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66EB8EC-DE0A-4D55-BC4C-614275BE1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0F5DBFE-351E-4EE8-ADAB-1EEF823A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7/09/2022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E0E090A-C01F-416E-BF13-483497611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790A0E5-2670-4891-8045-AB40C835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9149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EACC51-F7E5-40B9-80E8-1EF2107F0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CEA346F-2455-4321-99FC-0F55ECBC5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DD5A672-E901-441A-AA8C-342314F34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7/09/2022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36B37C-979A-4CE2-BFB9-1CEE3378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66F279E-64B7-4995-8B2D-9E98200D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03487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4A3048B-7CB7-4CB7-9036-E1072F656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77AF696-8160-4BEE-B594-08AA6ED4B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0B8EA8-32FF-45D6-BDF4-DEC9D5665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7/09/2022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01F5F5D-B431-4297-94E5-5C3E63450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D29EC59-10E4-4E90-AEF4-F74EC07C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473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1641C2-BF9B-4FDD-914E-B64C21E00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0DFE554-7232-4244-8A56-332314AE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7/09/2022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EC717CF-2817-47D4-8B6A-AC3FF5712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E2D9812-56C8-4D19-8865-A6D4C4A6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5251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F78E84-41E7-4C0B-9876-95A81A82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ADAD563-D612-4769-9B0D-FF5F1C302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2BECD8B-CD05-4F1D-A5CC-3FEA703F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7/09/2022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562C523-B3D7-4EB4-A7D6-382F9B9C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89EF5C4-6487-432E-AB47-26229FE01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290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0F1C78-2104-4398-AD52-6781C48DD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E324310-16AB-4268-B0C6-CF8B77613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0CD69EF-E63A-4D9C-8EFE-E80749E0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7/09/2022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1547F23-F0D7-4208-A013-9AE0FF2E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4AE972C-86E8-4E5F-8E59-2FB14076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048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7DCFF4-3B50-4930-AEAE-782904E75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E7AE46-BCF9-47C8-9BCC-B7B1F520A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6C2F997-1F41-4A6F-9193-4DE7735AC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B370E2F-2B3F-41AC-9A34-276EA7450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7/09/2022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D63B9D7-3594-4F78-B540-B1546385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79CDB93-518D-4FDA-849A-10DC0942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559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594D81-B112-42DA-9826-23E1C6113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B25F2C9-29C7-4222-81BA-825176D7A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7496213-5C84-46EC-B711-CDF9FF6B6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0DE4F81-0BA7-4244-BB5B-492AB97EF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79B47A1-EE33-4FAB-B7C3-E0E137931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4D9D81A-0C3E-473B-ACBE-F498DB484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7/09/2022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8E84A63-52E6-431C-9002-3F2381DF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27C1939-B8AA-4E0F-96C6-B7E933D9F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79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ECCACC-50FC-4D5D-B072-A22D8C73E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6B9E831-EE77-4B49-A32D-C50EA5628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7/09/2022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471B315-B360-4DC4-BA25-C0DA3FE06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86BE35D-89CF-4C78-936F-3A422D2B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1959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2371665-6504-46CE-8623-7D4BFBF0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7/09/2022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84B7614-A5E9-4A26-93ED-1BD77888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6192D73-DEF2-4B61-8197-3941A208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142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ACD61-1A8D-412E-A5FB-A8531A8CE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81E522-E269-4346-BBFB-AA9518F2B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5BB402B-825A-444A-8506-A9ADBFE65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827B8B6-F476-41CE-A0FB-94F76E07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7/09/2022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8C2B97C-695E-461A-825C-FBD17E162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A72EF0F-A630-466B-B88F-96526CAB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644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6C0F430-02B8-470E-88C4-D3F6A6EEE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FBDBA69-9857-4F89-AB15-40D66350F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700B282-C115-4189-B97C-2C968D73F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1815E-B49F-43FE-B280-CDF6682C3964}" type="datetimeFigureOut">
              <a:rPr lang="nl-BE" smtClean="0"/>
              <a:t>7/09/2022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35CFB0-104D-43DF-ABAD-E8ED1A7E0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331830-0F71-46FB-910E-F57D488F6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4632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l.wikibooks.org/wiki/Programmeren_in_Python/Sleutelwoorden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8F5A620A-A011-4D84-9B3A-2E2A26CB75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nl-BE" dirty="0"/>
              <a:t>Programming 1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E6300A2-EC71-41FF-AE0F-732E9D6356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BE" dirty="0"/>
              <a:t>Variabelen in Python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BD0A1A9-0E44-46BE-AEEF-9C28B8724E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916283"/>
            <a:ext cx="1641443" cy="303286"/>
          </a:xfrm>
        </p:spPr>
        <p:txBody>
          <a:bodyPr/>
          <a:lstStyle/>
          <a:p>
            <a:r>
              <a:rPr lang="nl-BE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438811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729923-CE46-4B2A-979E-63C66D613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Variabelen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421B4FB-D813-4B82-AB2B-46ECC832A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nl-BE" dirty="0"/>
          </a:p>
          <a:p>
            <a:r>
              <a:rPr lang="nl-BE" dirty="0"/>
              <a:t>Wat is? </a:t>
            </a:r>
            <a:r>
              <a:rPr lang="nl-BE" i="1" dirty="0"/>
              <a:t>Plaats in het geheugen waar je een </a:t>
            </a:r>
            <a:r>
              <a:rPr lang="nl-BE" i="1" dirty="0">
                <a:highlight>
                  <a:srgbClr val="FFFF00"/>
                </a:highlight>
              </a:rPr>
              <a:t>naam</a:t>
            </a:r>
            <a:r>
              <a:rPr lang="nl-BE" i="1" dirty="0"/>
              <a:t> aangeeft en een waarde kan opslaan</a:t>
            </a:r>
          </a:p>
          <a:p>
            <a:r>
              <a:rPr lang="nl-BE" i="1" dirty="0">
                <a:highlight>
                  <a:srgbClr val="FFFF00"/>
                </a:highlight>
              </a:rPr>
              <a:t>Naamgeving</a:t>
            </a:r>
            <a:r>
              <a:rPr lang="nl-BE" i="1" dirty="0"/>
              <a:t> python-regels:</a:t>
            </a:r>
          </a:p>
          <a:p>
            <a:pPr lvl="1"/>
            <a:r>
              <a:rPr lang="nl-BE" dirty="0"/>
              <a:t>	toegelaten tekens:</a:t>
            </a:r>
          </a:p>
          <a:p>
            <a:pPr lvl="2"/>
            <a:r>
              <a:rPr lang="nl-BE" dirty="0"/>
              <a:t>Letters</a:t>
            </a:r>
          </a:p>
          <a:p>
            <a:pPr lvl="2"/>
            <a:r>
              <a:rPr lang="nl-BE" dirty="0"/>
              <a:t>Cijfers</a:t>
            </a:r>
          </a:p>
          <a:p>
            <a:pPr lvl="2"/>
            <a:r>
              <a:rPr lang="nl-BE" dirty="0" err="1"/>
              <a:t>underscore</a:t>
            </a:r>
            <a:r>
              <a:rPr lang="nl-BE" dirty="0"/>
              <a:t> teken (_)</a:t>
            </a:r>
          </a:p>
          <a:p>
            <a:pPr lvl="2"/>
            <a:endParaRPr lang="nl-BE" dirty="0"/>
          </a:p>
          <a:p>
            <a:pPr lvl="1"/>
            <a:r>
              <a:rPr lang="nl-BE" dirty="0"/>
              <a:t>Mag niet beginnen met cijfer</a:t>
            </a:r>
          </a:p>
          <a:p>
            <a:pPr lvl="1"/>
            <a:r>
              <a:rPr lang="nl-BE" dirty="0"/>
              <a:t>Geen </a:t>
            </a:r>
            <a:r>
              <a:rPr lang="nl-BE" dirty="0">
                <a:hlinkClick r:id="rId2"/>
              </a:rPr>
              <a:t>gereserveerd woord </a:t>
            </a:r>
            <a:r>
              <a:rPr lang="nl-BE" dirty="0"/>
              <a:t>(dit is woord met specifieke betekenis in python)</a:t>
            </a:r>
          </a:p>
          <a:p>
            <a:r>
              <a:rPr lang="nl-BE" dirty="0"/>
              <a:t>Naamgeving conventies voor variabelen:</a:t>
            </a:r>
          </a:p>
          <a:p>
            <a:pPr lvl="1"/>
            <a:r>
              <a:rPr lang="nl-BE" dirty="0"/>
              <a:t>Enkel kleine letters</a:t>
            </a:r>
          </a:p>
          <a:p>
            <a:pPr lvl="1"/>
            <a:r>
              <a:rPr lang="nl-BE" dirty="0"/>
              <a:t>Beginnen met letter</a:t>
            </a:r>
          </a:p>
          <a:p>
            <a:pPr lvl="1"/>
            <a:r>
              <a:rPr lang="nl-BE" dirty="0"/>
              <a:t>Underscore gebruiken om woorden van elkaar te scheiden (leesbaarheid) bijvoorbeeld </a:t>
            </a:r>
            <a:r>
              <a:rPr lang="nl-BE" dirty="0" err="1">
                <a:solidFill>
                  <a:schemeClr val="accent6">
                    <a:lumMod val="75000"/>
                  </a:schemeClr>
                </a:solidFill>
              </a:rPr>
              <a:t>som_van_getallen</a:t>
            </a:r>
            <a:endParaRPr lang="nl-BE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nl-BE" dirty="0"/>
          </a:p>
          <a:p>
            <a:pPr marL="914400" lvl="2" indent="0">
              <a:buNone/>
            </a:pPr>
            <a:endParaRPr lang="nl-BE" dirty="0"/>
          </a:p>
          <a:p>
            <a:r>
              <a:rPr lang="nl-BE" dirty="0"/>
              <a:t>Naamgeving case </a:t>
            </a:r>
            <a:r>
              <a:rPr lang="nl-BE" dirty="0" err="1"/>
              <a:t>sensitive</a:t>
            </a:r>
            <a:r>
              <a:rPr lang="nl-BE" dirty="0"/>
              <a:t> </a:t>
            </a:r>
          </a:p>
          <a:p>
            <a:pPr lvl="1"/>
            <a:r>
              <a:rPr lang="nl-BE" dirty="0"/>
              <a:t>Som, som, SOM zijn drie verschillende namen</a:t>
            </a:r>
          </a:p>
          <a:p>
            <a:pPr marL="457200" lvl="1" indent="0">
              <a:buNone/>
            </a:pPr>
            <a:r>
              <a:rPr lang="nl-BE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2328528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DEBF54-FC74-4BF3-B605-D307DCC13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Toekennen van waarde aan variabele </a:t>
            </a:r>
            <a:r>
              <a:rPr lang="nl-BE" b="1" dirty="0">
                <a:solidFill>
                  <a:schemeClr val="accent6">
                    <a:lumMod val="75000"/>
                  </a:schemeClr>
                </a:solidFill>
              </a:rPr>
              <a:t>DIY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F17DEBC-7497-450C-8AD4-E35BEE93A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som = 0</a:t>
            </a:r>
          </a:p>
          <a:p>
            <a:pPr marL="0" indent="0">
              <a:buNone/>
            </a:pPr>
            <a:r>
              <a:rPr lang="nl-BE" dirty="0" err="1"/>
              <a:t>eerste_getal</a:t>
            </a:r>
            <a:r>
              <a:rPr lang="nl-BE" dirty="0"/>
              <a:t> = 12</a:t>
            </a:r>
          </a:p>
          <a:p>
            <a:pPr marL="0" indent="0">
              <a:buNone/>
            </a:pPr>
            <a:r>
              <a:rPr lang="nl-BE" dirty="0" err="1"/>
              <a:t>tweede_getal</a:t>
            </a:r>
            <a:r>
              <a:rPr lang="nl-BE" dirty="0"/>
              <a:t> = 25</a:t>
            </a:r>
          </a:p>
          <a:p>
            <a:pPr marL="0" indent="0">
              <a:buNone/>
            </a:pPr>
            <a:r>
              <a:rPr lang="nl-BE" dirty="0"/>
              <a:t>som = </a:t>
            </a:r>
            <a:r>
              <a:rPr lang="nl-BE" dirty="0" err="1"/>
              <a:t>eerste_getal</a:t>
            </a:r>
            <a:r>
              <a:rPr lang="nl-BE" dirty="0"/>
              <a:t> + </a:t>
            </a:r>
            <a:r>
              <a:rPr lang="nl-BE" dirty="0" err="1"/>
              <a:t>tweede_getal</a:t>
            </a:r>
            <a:endParaRPr lang="nl-BE" dirty="0"/>
          </a:p>
          <a:p>
            <a:pPr marL="0" indent="0">
              <a:buNone/>
            </a:pPr>
            <a:r>
              <a:rPr lang="nl-BE" dirty="0"/>
              <a:t>print(som)</a:t>
            </a:r>
          </a:p>
          <a:p>
            <a:pPr marL="0" indent="0">
              <a:buNone/>
            </a:pPr>
            <a:r>
              <a:rPr lang="nl-BE" dirty="0"/>
              <a:t>som = x + y </a:t>
            </a:r>
          </a:p>
        </p:txBody>
      </p:sp>
    </p:spTree>
    <p:extLst>
      <p:ext uri="{BB962C8B-B14F-4D97-AF65-F5344CB8AC3E}">
        <p14:creationId xmlns:p14="http://schemas.microsoft.com/office/powerpoint/2010/main" val="3735673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DEBF54-FC74-4BF3-B605-D307DCC13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9691"/>
          </a:xfrm>
        </p:spPr>
        <p:txBody>
          <a:bodyPr>
            <a:normAutofit fontScale="90000"/>
          </a:bodyPr>
          <a:lstStyle/>
          <a:p>
            <a:r>
              <a:rPr lang="nl-BE" dirty="0"/>
              <a:t>overschrijven van waarde van variabele </a:t>
            </a:r>
            <a:r>
              <a:rPr lang="nl-BE" b="1" dirty="0">
                <a:solidFill>
                  <a:schemeClr val="accent6">
                    <a:lumMod val="75000"/>
                  </a:schemeClr>
                </a:solidFill>
              </a:rPr>
              <a:t>DIY</a:t>
            </a:r>
            <a:br>
              <a:rPr lang="nl-BE" b="1" dirty="0">
                <a:solidFill>
                  <a:schemeClr val="accent6">
                    <a:lumMod val="75000"/>
                  </a:schemeClr>
                </a:solidFill>
              </a:rPr>
            </a:br>
            <a:endParaRPr lang="nl-BE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F17DEBC-7497-450C-8AD4-E35BEE93A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som = 0</a:t>
            </a:r>
          </a:p>
          <a:p>
            <a:pPr marL="0" indent="0">
              <a:buNone/>
            </a:pPr>
            <a:r>
              <a:rPr lang="nl-BE" dirty="0" err="1"/>
              <a:t>eerste_getal</a:t>
            </a:r>
            <a:r>
              <a:rPr lang="nl-BE" dirty="0"/>
              <a:t> = 12</a:t>
            </a:r>
          </a:p>
          <a:p>
            <a:pPr marL="0" indent="0">
              <a:buNone/>
            </a:pPr>
            <a:r>
              <a:rPr lang="nl-BE" dirty="0" err="1"/>
              <a:t>tweede_getal</a:t>
            </a:r>
            <a:r>
              <a:rPr lang="nl-BE" dirty="0"/>
              <a:t> = 25</a:t>
            </a:r>
          </a:p>
          <a:p>
            <a:pPr marL="0" indent="0">
              <a:buNone/>
            </a:pPr>
            <a:r>
              <a:rPr lang="nl-BE" dirty="0" err="1">
                <a:solidFill>
                  <a:srgbClr val="00B050"/>
                </a:solidFill>
              </a:rPr>
              <a:t>eerste_getal</a:t>
            </a:r>
            <a:r>
              <a:rPr lang="nl-BE" dirty="0">
                <a:solidFill>
                  <a:srgbClr val="00B050"/>
                </a:solidFill>
              </a:rPr>
              <a:t> = 1</a:t>
            </a:r>
          </a:p>
          <a:p>
            <a:pPr marL="0" indent="0">
              <a:buNone/>
            </a:pPr>
            <a:r>
              <a:rPr lang="nl-BE" dirty="0"/>
              <a:t>som = </a:t>
            </a:r>
            <a:r>
              <a:rPr lang="nl-BE" dirty="0" err="1"/>
              <a:t>eerste_getal</a:t>
            </a:r>
            <a:r>
              <a:rPr lang="nl-BE" dirty="0"/>
              <a:t> + </a:t>
            </a:r>
            <a:r>
              <a:rPr lang="nl-BE" dirty="0" err="1"/>
              <a:t>tweede_getal</a:t>
            </a:r>
            <a:endParaRPr lang="nl-BE" dirty="0"/>
          </a:p>
          <a:p>
            <a:pPr marL="0" indent="0">
              <a:buNone/>
            </a:pPr>
            <a:r>
              <a:rPr lang="nl-BE" dirty="0"/>
              <a:t>print(som)</a:t>
            </a:r>
          </a:p>
        </p:txBody>
      </p:sp>
    </p:spTree>
    <p:extLst>
      <p:ext uri="{BB962C8B-B14F-4D97-AF65-F5344CB8AC3E}">
        <p14:creationId xmlns:p14="http://schemas.microsoft.com/office/powerpoint/2010/main" val="103931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178431-00C5-45A1-B607-896692C67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Verkorte operatoren   </a:t>
            </a:r>
            <a:r>
              <a:rPr lang="nl-BE" dirty="0">
                <a:solidFill>
                  <a:srgbClr val="00B050"/>
                </a:solidFill>
              </a:rPr>
              <a:t>DIY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DAAFEDE-C15E-426E-9624-636A70BFB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BE" dirty="0"/>
              <a:t>getal1 = 12</a:t>
            </a:r>
          </a:p>
          <a:p>
            <a:pPr marL="0" indent="0">
              <a:buNone/>
            </a:pPr>
            <a:r>
              <a:rPr lang="nl-BE" dirty="0">
                <a:solidFill>
                  <a:schemeClr val="accent1"/>
                </a:solidFill>
              </a:rPr>
              <a:t>getal2</a:t>
            </a:r>
            <a:r>
              <a:rPr lang="nl-BE" dirty="0"/>
              <a:t> = 100</a:t>
            </a:r>
          </a:p>
          <a:p>
            <a:pPr marL="0" indent="0">
              <a:buNone/>
            </a:pPr>
            <a:r>
              <a:rPr lang="nl-BE" dirty="0"/>
              <a:t> </a:t>
            </a:r>
          </a:p>
          <a:p>
            <a:pPr marL="0" indent="0">
              <a:buNone/>
            </a:pPr>
            <a:r>
              <a:rPr lang="nl-BE" dirty="0">
                <a:solidFill>
                  <a:schemeClr val="accent1"/>
                </a:solidFill>
              </a:rPr>
              <a:t>getal2</a:t>
            </a:r>
            <a:r>
              <a:rPr lang="nl-BE" dirty="0"/>
              <a:t> = </a:t>
            </a:r>
            <a:r>
              <a:rPr lang="nl-BE" dirty="0">
                <a:solidFill>
                  <a:schemeClr val="accent1"/>
                </a:solidFill>
              </a:rPr>
              <a:t>getal2</a:t>
            </a:r>
            <a:r>
              <a:rPr lang="nl-BE" dirty="0"/>
              <a:t> + getal1     ≈   </a:t>
            </a:r>
            <a:r>
              <a:rPr lang="nl-BE" dirty="0">
                <a:solidFill>
                  <a:schemeClr val="accent1"/>
                </a:solidFill>
              </a:rPr>
              <a:t>getal2</a:t>
            </a:r>
            <a:r>
              <a:rPr lang="nl-BE" dirty="0"/>
              <a:t> += getal1</a:t>
            </a:r>
          </a:p>
          <a:p>
            <a:pPr marL="0" indent="0">
              <a:buNone/>
            </a:pPr>
            <a:r>
              <a:rPr lang="nl-BE" dirty="0">
                <a:solidFill>
                  <a:schemeClr val="accent1"/>
                </a:solidFill>
              </a:rPr>
              <a:t>getal2</a:t>
            </a:r>
            <a:r>
              <a:rPr lang="nl-BE" dirty="0"/>
              <a:t> = </a:t>
            </a:r>
            <a:r>
              <a:rPr lang="nl-BE" dirty="0">
                <a:solidFill>
                  <a:schemeClr val="accent1"/>
                </a:solidFill>
              </a:rPr>
              <a:t>getal2</a:t>
            </a:r>
            <a:r>
              <a:rPr lang="nl-BE" dirty="0"/>
              <a:t> - getal1     ≈   </a:t>
            </a:r>
            <a:r>
              <a:rPr lang="nl-BE" dirty="0">
                <a:solidFill>
                  <a:schemeClr val="accent1"/>
                </a:solidFill>
              </a:rPr>
              <a:t>getal2</a:t>
            </a:r>
            <a:r>
              <a:rPr lang="nl-BE" dirty="0"/>
              <a:t> -= getal1</a:t>
            </a:r>
          </a:p>
          <a:p>
            <a:pPr marL="0" indent="0">
              <a:buNone/>
            </a:pPr>
            <a:r>
              <a:rPr lang="nl-BE" dirty="0">
                <a:solidFill>
                  <a:schemeClr val="accent1"/>
                </a:solidFill>
              </a:rPr>
              <a:t>getal2</a:t>
            </a:r>
            <a:r>
              <a:rPr lang="nl-BE" dirty="0"/>
              <a:t> = </a:t>
            </a:r>
            <a:r>
              <a:rPr lang="nl-BE" dirty="0">
                <a:solidFill>
                  <a:schemeClr val="accent1"/>
                </a:solidFill>
              </a:rPr>
              <a:t>getal2</a:t>
            </a:r>
            <a:r>
              <a:rPr lang="nl-BE" dirty="0"/>
              <a:t> * getal1     ≈   </a:t>
            </a:r>
            <a:r>
              <a:rPr lang="nl-BE" dirty="0">
                <a:solidFill>
                  <a:schemeClr val="accent1"/>
                </a:solidFill>
              </a:rPr>
              <a:t>getal2</a:t>
            </a:r>
            <a:r>
              <a:rPr lang="nl-BE" dirty="0"/>
              <a:t> *= getal1</a:t>
            </a:r>
          </a:p>
          <a:p>
            <a:pPr marL="0" indent="0">
              <a:buNone/>
            </a:pPr>
            <a:r>
              <a:rPr lang="nl-BE" dirty="0">
                <a:solidFill>
                  <a:schemeClr val="accent1"/>
                </a:solidFill>
              </a:rPr>
              <a:t>getal2</a:t>
            </a:r>
            <a:r>
              <a:rPr lang="nl-BE" dirty="0"/>
              <a:t> = </a:t>
            </a:r>
            <a:r>
              <a:rPr lang="nl-BE" dirty="0">
                <a:solidFill>
                  <a:schemeClr val="accent1"/>
                </a:solidFill>
              </a:rPr>
              <a:t>getal2</a:t>
            </a:r>
            <a:r>
              <a:rPr lang="nl-BE" dirty="0"/>
              <a:t> / getal1     ≈   </a:t>
            </a:r>
            <a:r>
              <a:rPr lang="nl-BE" dirty="0">
                <a:solidFill>
                  <a:schemeClr val="accent1"/>
                </a:solidFill>
              </a:rPr>
              <a:t>getal2</a:t>
            </a:r>
            <a:r>
              <a:rPr lang="nl-BE" dirty="0"/>
              <a:t> /= getal1</a:t>
            </a:r>
          </a:p>
          <a:p>
            <a:pPr marL="0" indent="0">
              <a:buNone/>
            </a:pPr>
            <a:r>
              <a:rPr lang="nl-BE" dirty="0">
                <a:solidFill>
                  <a:schemeClr val="accent1"/>
                </a:solidFill>
              </a:rPr>
              <a:t>getal2</a:t>
            </a:r>
            <a:r>
              <a:rPr lang="nl-BE" dirty="0"/>
              <a:t> = </a:t>
            </a:r>
            <a:r>
              <a:rPr lang="nl-BE" dirty="0">
                <a:solidFill>
                  <a:schemeClr val="accent1"/>
                </a:solidFill>
              </a:rPr>
              <a:t>getal2</a:t>
            </a:r>
            <a:r>
              <a:rPr lang="nl-BE" dirty="0"/>
              <a:t> ** getal1     ≈   </a:t>
            </a:r>
            <a:r>
              <a:rPr lang="nl-BE" dirty="0">
                <a:solidFill>
                  <a:schemeClr val="accent1"/>
                </a:solidFill>
              </a:rPr>
              <a:t>getal2</a:t>
            </a:r>
            <a:r>
              <a:rPr lang="nl-BE" dirty="0"/>
              <a:t> **= getal1</a:t>
            </a:r>
          </a:p>
          <a:p>
            <a:pPr marL="0" indent="0">
              <a:buNone/>
            </a:pPr>
            <a:r>
              <a:rPr lang="nl-BE" dirty="0">
                <a:solidFill>
                  <a:schemeClr val="accent1"/>
                </a:solidFill>
              </a:rPr>
              <a:t>getal2</a:t>
            </a:r>
            <a:r>
              <a:rPr lang="nl-BE" dirty="0"/>
              <a:t> = </a:t>
            </a:r>
            <a:r>
              <a:rPr lang="nl-BE" dirty="0">
                <a:solidFill>
                  <a:schemeClr val="accent1"/>
                </a:solidFill>
              </a:rPr>
              <a:t>getal2</a:t>
            </a:r>
            <a:r>
              <a:rPr lang="nl-BE" dirty="0"/>
              <a:t> // getal1     ≈   </a:t>
            </a:r>
            <a:r>
              <a:rPr lang="nl-BE" dirty="0">
                <a:solidFill>
                  <a:schemeClr val="accent1"/>
                </a:solidFill>
              </a:rPr>
              <a:t>getal2</a:t>
            </a:r>
            <a:r>
              <a:rPr lang="nl-BE" dirty="0"/>
              <a:t> //= getal1</a:t>
            </a:r>
          </a:p>
          <a:p>
            <a:pPr marL="0" indent="0">
              <a:buNone/>
            </a:pPr>
            <a:r>
              <a:rPr lang="nl-BE" dirty="0">
                <a:solidFill>
                  <a:schemeClr val="accent1"/>
                </a:solidFill>
              </a:rPr>
              <a:t>getal2</a:t>
            </a:r>
            <a:r>
              <a:rPr lang="nl-BE" dirty="0"/>
              <a:t> = </a:t>
            </a:r>
            <a:r>
              <a:rPr lang="nl-BE" dirty="0">
                <a:solidFill>
                  <a:schemeClr val="accent1"/>
                </a:solidFill>
              </a:rPr>
              <a:t>getal2</a:t>
            </a:r>
            <a:r>
              <a:rPr lang="nl-BE" dirty="0"/>
              <a:t> % getal1     ≈   </a:t>
            </a:r>
            <a:r>
              <a:rPr lang="nl-BE" dirty="0">
                <a:solidFill>
                  <a:schemeClr val="accent1"/>
                </a:solidFill>
              </a:rPr>
              <a:t>getal2</a:t>
            </a:r>
            <a:r>
              <a:rPr lang="nl-BE" dirty="0"/>
              <a:t> %= getal1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08301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1AFF89-250F-4DAD-808D-E8C8FC6C8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type()   </a:t>
            </a:r>
            <a:r>
              <a:rPr lang="nl-BE" dirty="0">
                <a:solidFill>
                  <a:schemeClr val="accent6"/>
                </a:solidFill>
              </a:rPr>
              <a:t>DIY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C9FA5FE-CEBD-41CD-AD4A-3D85148AE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x = 12</a:t>
            </a:r>
          </a:p>
          <a:p>
            <a:pPr marL="0" indent="0">
              <a:buNone/>
            </a:pPr>
            <a:r>
              <a:rPr lang="nl-BE" dirty="0"/>
              <a:t>type(x)</a:t>
            </a:r>
          </a:p>
          <a:p>
            <a:pPr marL="0" indent="0">
              <a:buNone/>
            </a:pPr>
            <a:r>
              <a:rPr lang="nl-BE" dirty="0"/>
              <a:t>x = “</a:t>
            </a:r>
            <a:r>
              <a:rPr lang="nl-BE" dirty="0" err="1"/>
              <a:t>iks</a:t>
            </a:r>
            <a:r>
              <a:rPr lang="nl-BE" dirty="0"/>
              <a:t>”</a:t>
            </a:r>
          </a:p>
          <a:p>
            <a:pPr marL="0" indent="0">
              <a:buNone/>
            </a:pPr>
            <a:r>
              <a:rPr lang="nl-BE" dirty="0"/>
              <a:t>type(x)</a:t>
            </a:r>
          </a:p>
          <a:p>
            <a:pPr marL="0" indent="0">
              <a:buNone/>
            </a:pPr>
            <a:r>
              <a:rPr lang="nl-BE" dirty="0"/>
              <a:t>x = “12”</a:t>
            </a:r>
          </a:p>
          <a:p>
            <a:pPr marL="0" indent="0">
              <a:buNone/>
            </a:pPr>
            <a:r>
              <a:rPr lang="nl-BE" dirty="0"/>
              <a:t>type(x)</a:t>
            </a:r>
          </a:p>
          <a:p>
            <a:pPr marL="0" indent="0">
              <a:buNone/>
            </a:pPr>
            <a:r>
              <a:rPr lang="nl-BE" dirty="0"/>
              <a:t>x = 12.0</a:t>
            </a:r>
          </a:p>
          <a:p>
            <a:pPr marL="0" indent="0">
              <a:buNone/>
            </a:pPr>
            <a:r>
              <a:rPr lang="nl-BE" dirty="0"/>
              <a:t>type(x)</a:t>
            </a:r>
          </a:p>
        </p:txBody>
      </p:sp>
    </p:spTree>
    <p:extLst>
      <p:ext uri="{BB962C8B-B14F-4D97-AF65-F5344CB8AC3E}">
        <p14:creationId xmlns:p14="http://schemas.microsoft.com/office/powerpoint/2010/main" val="584948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BF13DA-6E08-400F-97FB-5DBD43582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resultaat = 12</a:t>
            </a:r>
          </a:p>
          <a:p>
            <a:pPr marL="0" indent="0">
              <a:buNone/>
            </a:pPr>
            <a:r>
              <a:rPr lang="nl-BE" dirty="0"/>
              <a:t>tekst = “resultaat: ” + resultaat</a:t>
            </a:r>
          </a:p>
          <a:p>
            <a:pPr marL="0" indent="0">
              <a:buNone/>
            </a:pPr>
            <a:r>
              <a:rPr lang="nl-BE" dirty="0"/>
              <a:t>print(tekst)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84813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BF13DA-6E08-400F-97FB-5DBD43582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resultaat = 12</a:t>
            </a:r>
          </a:p>
          <a:p>
            <a:pPr marL="0" indent="0">
              <a:buNone/>
            </a:pPr>
            <a:r>
              <a:rPr lang="nl-BE" dirty="0"/>
              <a:t>tekst = “resultaat: ” + </a:t>
            </a:r>
            <a:r>
              <a:rPr lang="nl-BE" dirty="0" err="1"/>
              <a:t>str</a:t>
            </a:r>
            <a:r>
              <a:rPr lang="nl-BE" dirty="0"/>
              <a:t>(resultaat)</a:t>
            </a:r>
          </a:p>
          <a:p>
            <a:pPr marL="0" indent="0">
              <a:buNone/>
            </a:pPr>
            <a:r>
              <a:rPr lang="nl-BE" dirty="0"/>
              <a:t>print(tekst)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8234535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6849F4D6-1FB7-4CEB-8CC6-E456C34ADDA4}" vid="{0A04E370-2E7A-4A97-A218-FEC8E52F4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038900E495984EA7A29EBCB2D4121F" ma:contentTypeVersion="16" ma:contentTypeDescription="Een nieuw document maken." ma:contentTypeScope="" ma:versionID="c20b20bddff3daa3477c62479373ed5f">
  <xsd:schema xmlns:xsd="http://www.w3.org/2001/XMLSchema" xmlns:xs="http://www.w3.org/2001/XMLSchema" xmlns:p="http://schemas.microsoft.com/office/2006/metadata/properties" xmlns:ns2="5c923e3c-8f16-4135-b26f-496d7d380b78" xmlns:ns3="6a1df0b0-6547-4fce-9905-dab0bc8a3bd7" targetNamespace="http://schemas.microsoft.com/office/2006/metadata/properties" ma:root="true" ma:fieldsID="2e696e52b9e62cd0e72360a6a26c1f86" ns2:_="" ns3:_="">
    <xsd:import namespace="5c923e3c-8f16-4135-b26f-496d7d380b78"/>
    <xsd:import namespace="6a1df0b0-6547-4fce-9905-dab0bc8a3bd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923e3c-8f16-4135-b26f-496d7d380b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Afbeeldingtags" ma:readOnly="false" ma:fieldId="{5cf76f15-5ced-4ddc-b409-7134ff3c332f}" ma:taxonomyMulti="true" ma:sspId="9adac4d5-a954-4ef6-9fb6-24a6c5fc01d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1df0b0-6547-4fce-9905-dab0bc8a3bd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a6540913-11fa-4c3c-b6b6-963a4503eab0}" ma:internalName="TaxCatchAll" ma:showField="CatchAllData" ma:web="6a1df0b0-6547-4fce-9905-dab0bc8a3bd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a1df0b0-6547-4fce-9905-dab0bc8a3bd7" xsi:nil="true"/>
    <lcf76f155ced4ddcb4097134ff3c332f xmlns="5c923e3c-8f16-4135-b26f-496d7d380b7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56B77CE-CBE4-4377-9D2B-0AF7560296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923e3c-8f16-4135-b26f-496d7d380b78"/>
    <ds:schemaRef ds:uri="6a1df0b0-6547-4fce-9905-dab0bc8a3b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6BFA21-774C-45F5-BE3E-541B293027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4D6183-A0C2-41B9-BD62-0CD29AC5B1EF}">
  <ds:schemaRefs>
    <ds:schemaRef ds:uri="http://schemas.microsoft.com/office/2006/metadata/properties"/>
    <ds:schemaRef ds:uri="http://schemas.microsoft.com/office/infopath/2007/PartnerControls"/>
    <ds:schemaRef ds:uri="6a1df0b0-6547-4fce-9905-dab0bc8a3bd7"/>
    <ds:schemaRef ds:uri="5c923e3c-8f16-4135-b26f-496d7d380b7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Titelpagina_TI (1) (1)</Template>
  <TotalTime>135</TotalTime>
  <Words>314</Words>
  <Application>Microsoft Office PowerPoint</Application>
  <PresentationFormat>Breedbeeld</PresentationFormat>
  <Paragraphs>68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Tahoma</vt:lpstr>
      <vt:lpstr>Kantoorthema</vt:lpstr>
      <vt:lpstr>PowerPoint-presentatie</vt:lpstr>
      <vt:lpstr>Variabelen</vt:lpstr>
      <vt:lpstr>Toekennen van waarde aan variabele DIY</vt:lpstr>
      <vt:lpstr>overschrijven van waarde van variabele DIY </vt:lpstr>
      <vt:lpstr>Verkorte operatoren   DIY</vt:lpstr>
      <vt:lpstr>type()   DIY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Marina Lens</dc:creator>
  <cp:lastModifiedBy>Marina Lens</cp:lastModifiedBy>
  <cp:revision>2</cp:revision>
  <dcterms:created xsi:type="dcterms:W3CDTF">2022-09-06T12:36:14Z</dcterms:created>
  <dcterms:modified xsi:type="dcterms:W3CDTF">2022-09-07T09:58:30Z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0x01010066038900E495984EA7A29EBCB2D4121F</vt:lpwstr>
  </property>
</Properties>
</file>