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57A3-D3EA-4313-A075-A387F15BD15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F0CC-6223-4DCF-9E0A-80C6B2E38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57A3-D3EA-4313-A075-A387F15BD15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F0CC-6223-4DCF-9E0A-80C6B2E38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57A3-D3EA-4313-A075-A387F15BD15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F0CC-6223-4DCF-9E0A-80C6B2E38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57A3-D3EA-4313-A075-A387F15BD15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F0CC-6223-4DCF-9E0A-80C6B2E38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57A3-D3EA-4313-A075-A387F15BD15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F0CC-6223-4DCF-9E0A-80C6B2E38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57A3-D3EA-4313-A075-A387F15BD15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F0CC-6223-4DCF-9E0A-80C6B2E38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57A3-D3EA-4313-A075-A387F15BD15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F0CC-6223-4DCF-9E0A-80C6B2E38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57A3-D3EA-4313-A075-A387F15BD15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F0CC-6223-4DCF-9E0A-80C6B2E38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57A3-D3EA-4313-A075-A387F15BD15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F0CC-6223-4DCF-9E0A-80C6B2E38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57A3-D3EA-4313-A075-A387F15BD15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F0CC-6223-4DCF-9E0A-80C6B2E38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57A3-D3EA-4313-A075-A387F15BD15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F0CC-6223-4DCF-9E0A-80C6B2E38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C57A3-D3EA-4313-A075-A387F15BD15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F0CC-6223-4DCF-9E0A-80C6B2E388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NeoSans" pitchFamily="50" charset="0"/>
              </a:rPr>
              <a:t>Tech Talk</a:t>
            </a:r>
            <a:endParaRPr lang="en-US" sz="4800" dirty="0">
              <a:latin typeface="NeoSans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NeoSans" pitchFamily="50" charset="0"/>
              </a:rPr>
              <a:t>The Oxford </a:t>
            </a:r>
            <a:r>
              <a:rPr lang="en-US" dirty="0" err="1" smtClean="0">
                <a:latin typeface="NeoSans" pitchFamily="50" charset="0"/>
              </a:rPr>
              <a:t>Nanopore</a:t>
            </a:r>
            <a:r>
              <a:rPr lang="en-US" dirty="0" smtClean="0">
                <a:latin typeface="NeoSans" pitchFamily="50" charset="0"/>
              </a:rPr>
              <a:t> Technology</a:t>
            </a:r>
            <a:endParaRPr lang="en-US" dirty="0">
              <a:latin typeface="NeoSans" pitchFamily="5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oSans" pitchFamily="50" charset="0"/>
              </a:rPr>
              <a:t>How it works..</a:t>
            </a:r>
            <a:endParaRPr lang="en-US" dirty="0">
              <a:latin typeface="NeoSans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Nanopore</a:t>
            </a:r>
            <a:r>
              <a:rPr lang="en-US" dirty="0" smtClean="0"/>
              <a:t> biosensor</a:t>
            </a:r>
          </a:p>
          <a:p>
            <a:pPr lvl="1"/>
            <a:r>
              <a:rPr lang="en-US" sz="2000" dirty="0" err="1" smtClean="0"/>
              <a:t>Nanopore</a:t>
            </a:r>
            <a:r>
              <a:rPr lang="en-US" sz="2000" dirty="0" smtClean="0"/>
              <a:t> embedded in membrane</a:t>
            </a:r>
          </a:p>
          <a:p>
            <a:pPr lvl="1"/>
            <a:r>
              <a:rPr lang="en-US" sz="2000" dirty="0" smtClean="0"/>
              <a:t>Voltage change by passing molecules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068960"/>
            <a:ext cx="6196519" cy="34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Electrical signals</a:t>
            </a:r>
          </a:p>
          <a:p>
            <a:pPr lvl="1"/>
            <a:r>
              <a:rPr lang="en-US" sz="2000" dirty="0" smtClean="0"/>
              <a:t>Each specific nucleotide results in a unique voltage pattern</a:t>
            </a:r>
            <a:endParaRPr lang="en-US" sz="2000" dirty="0"/>
          </a:p>
        </p:txBody>
      </p:sp>
      <p:pic>
        <p:nvPicPr>
          <p:cNvPr id="3074" name="Picture 2" descr="https://www.nanoporetech.com/uploads/Technology_New/GridION_Informatics/nanopore-typical-trace_rs.jpg?mw=7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636912"/>
            <a:ext cx="4118102" cy="1800200"/>
          </a:xfrm>
          <a:prstGeom prst="rect">
            <a:avLst/>
          </a:prstGeom>
          <a:noFill/>
        </p:spPr>
      </p:pic>
      <p:sp>
        <p:nvSpPr>
          <p:cNvPr id="7" name="Down Arrow 6"/>
          <p:cNvSpPr/>
          <p:nvPr/>
        </p:nvSpPr>
        <p:spPr>
          <a:xfrm>
            <a:off x="4067944" y="4653136"/>
            <a:ext cx="576064" cy="792088"/>
          </a:xfrm>
          <a:prstGeom prst="downArrow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03648" y="5517232"/>
            <a:ext cx="6003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eoSans" pitchFamily="50" charset="0"/>
              </a:rPr>
              <a:t>AGGCTTGGACCTTGACGTACGTA</a:t>
            </a:r>
            <a:endParaRPr lang="en-US" sz="3200" b="1" dirty="0">
              <a:latin typeface="NeoSans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4581128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 electrical signal</a:t>
            </a:r>
          </a:p>
          <a:p>
            <a:r>
              <a:rPr lang="en-US" dirty="0" smtClean="0"/>
              <a:t>to nucleotide sequence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oSans" pitchFamily="50" charset="0"/>
              </a:rPr>
              <a:t>Pro’s and Con’s</a:t>
            </a:r>
            <a:endParaRPr lang="en-US" dirty="0">
              <a:latin typeface="NeoSans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Read length (10kb)</a:t>
            </a:r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4008" y="1700808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test1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51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Tech Talk</vt:lpstr>
      <vt:lpstr>How it works..</vt:lpstr>
      <vt:lpstr>Type of data</vt:lpstr>
      <vt:lpstr>Pro’s and Con’s</vt:lpstr>
    </vt:vector>
  </TitlesOfParts>
  <Company>Symphogen A/S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Talk</dc:title>
  <dc:creator>Jens Christian Eriksen</dc:creator>
  <cp:lastModifiedBy>Jens Christian Eriksen</cp:lastModifiedBy>
  <cp:revision>4</cp:revision>
  <dcterms:created xsi:type="dcterms:W3CDTF">2014-06-04T09:23:06Z</dcterms:created>
  <dcterms:modified xsi:type="dcterms:W3CDTF">2014-06-04T10:02:13Z</dcterms:modified>
</cp:coreProperties>
</file>