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FFFF"/>
    <a:srgbClr val="D1DADD"/>
    <a:srgbClr val="9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B32D-2B18-4AED-A143-83CFD7C0C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323" y="387613"/>
            <a:ext cx="10959353" cy="164592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the characteristics that make these tools popular for data science tasks?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1C391A-B49D-41C9-A612-5F298775DC8A}"/>
              </a:ext>
            </a:extLst>
          </p:cNvPr>
          <p:cNvSpPr txBox="1"/>
          <p:nvPr/>
        </p:nvSpPr>
        <p:spPr>
          <a:xfrm>
            <a:off x="616323" y="2245457"/>
            <a:ext cx="471543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rgbClr val="404040"/>
                </a:solidFill>
              </a:rPr>
              <a:t>Python</a:t>
            </a:r>
          </a:p>
          <a:p>
            <a:r>
              <a:rPr lang="en-US" sz="1400" b="1" dirty="0">
                <a:solidFill>
                  <a:srgbClr val="404040"/>
                </a:solidFill>
              </a:rPr>
              <a:t>Simple syntax, easy to learn and large community.</a:t>
            </a:r>
          </a:p>
          <a:p>
            <a:endParaRPr lang="en-US" sz="1400" b="1" dirty="0">
              <a:solidFill>
                <a:srgbClr val="40404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b="1" dirty="0" err="1">
                <a:solidFill>
                  <a:srgbClr val="404040"/>
                </a:solidFill>
              </a:rPr>
              <a:t>Jupyter</a:t>
            </a:r>
            <a:r>
              <a:rPr lang="en-US" sz="1400" b="1" dirty="0">
                <a:solidFill>
                  <a:srgbClr val="404040"/>
                </a:solidFill>
              </a:rPr>
              <a:t> Notebook</a:t>
            </a:r>
          </a:p>
          <a:p>
            <a:r>
              <a:rPr lang="en-US" sz="1400" b="1" dirty="0">
                <a:solidFill>
                  <a:srgbClr val="404040"/>
                </a:solidFill>
              </a:rPr>
              <a:t>Open-source, easy to use for development.</a:t>
            </a:r>
          </a:p>
          <a:p>
            <a:endParaRPr lang="en-US" sz="1400" b="1" dirty="0">
              <a:solidFill>
                <a:srgbClr val="40404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rgbClr val="404040"/>
                </a:solidFill>
              </a:rPr>
              <a:t>R programming language</a:t>
            </a:r>
          </a:p>
          <a:p>
            <a:r>
              <a:rPr lang="en-US" sz="1400" b="1" dirty="0">
                <a:solidFill>
                  <a:srgbClr val="404040"/>
                </a:solidFill>
              </a:rPr>
              <a:t>Great for statistical computing and graphics and wide range of libraries.</a:t>
            </a:r>
          </a:p>
          <a:p>
            <a:endParaRPr lang="en-US" sz="1400" b="1" dirty="0">
              <a:solidFill>
                <a:srgbClr val="40404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rgbClr val="404040"/>
                </a:solidFill>
              </a:rPr>
              <a:t>SQL (Structured Query Language)</a:t>
            </a:r>
          </a:p>
          <a:p>
            <a:r>
              <a:rPr lang="en-US" sz="1400" b="1" dirty="0">
                <a:solidFill>
                  <a:srgbClr val="404040"/>
                </a:solidFill>
              </a:rPr>
              <a:t>Language for relational databases, handy tool for data extraction and processing</a:t>
            </a:r>
          </a:p>
          <a:p>
            <a:endParaRPr lang="en-US" sz="1400" b="1" dirty="0">
              <a:solidFill>
                <a:srgbClr val="40404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rgbClr val="404040"/>
                </a:solidFill>
              </a:rPr>
              <a:t>TensorFlow</a:t>
            </a:r>
          </a:p>
          <a:p>
            <a:r>
              <a:rPr lang="en-US" sz="1400" b="1" dirty="0">
                <a:solidFill>
                  <a:srgbClr val="404040"/>
                </a:solidFill>
              </a:rPr>
              <a:t>Used for machine/deep learning applications. Open-source.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2254D9-FB69-48D1-8523-27000EB1E579}"/>
              </a:ext>
            </a:extLst>
          </p:cNvPr>
          <p:cNvSpPr txBox="1"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dirty="0">
                <a:solidFill>
                  <a:srgbClr val="FFFFFF"/>
                </a:solidFill>
                <a:latin typeface="Söhne"/>
              </a:rPr>
              <a:t>.Source: </a:t>
            </a:r>
          </a:p>
          <a:p>
            <a:pPr algn="ctr"/>
            <a:r>
              <a:rPr lang="nl-NL" dirty="0">
                <a:solidFill>
                  <a:srgbClr val="FFFFFF"/>
                </a:solidFill>
                <a:latin typeface="Söhne"/>
              </a:rPr>
              <a:t>https://www.projectpro.io/article/most-popular-data-science-tools/586</a:t>
            </a:r>
          </a:p>
          <a:p>
            <a:pPr algn="ctr"/>
            <a:r>
              <a:rPr lang="nl-NL" dirty="0">
                <a:solidFill>
                  <a:srgbClr val="FFFFFF"/>
                </a:solidFill>
                <a:latin typeface="Söhne"/>
              </a:rPr>
              <a:t>https://www.knowledgehut.com/blog/data-science/data-science-tools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92A72-DDD6-4608-A09B-7148AF581016}"/>
              </a:ext>
            </a:extLst>
          </p:cNvPr>
          <p:cNvSpPr txBox="1"/>
          <p:nvPr/>
        </p:nvSpPr>
        <p:spPr>
          <a:xfrm>
            <a:off x="5602940" y="2245457"/>
            <a:ext cx="6096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rgbClr val="404040"/>
                </a:solidFill>
              </a:rPr>
              <a:t>Tableau</a:t>
            </a:r>
          </a:p>
          <a:p>
            <a:r>
              <a:rPr lang="en-US" sz="1400" b="1" dirty="0">
                <a:solidFill>
                  <a:srgbClr val="404040"/>
                </a:solidFill>
              </a:rPr>
              <a:t>Data visualization and BI tool, easy to visualize data.</a:t>
            </a:r>
          </a:p>
          <a:p>
            <a:endParaRPr lang="en-US" sz="1400" b="1" dirty="0">
              <a:solidFill>
                <a:srgbClr val="40404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rgbClr val="404040"/>
                </a:solidFill>
              </a:rPr>
              <a:t>Power BI</a:t>
            </a:r>
          </a:p>
          <a:p>
            <a:r>
              <a:rPr lang="en-US" sz="1400" b="1" dirty="0">
                <a:solidFill>
                  <a:srgbClr val="404040"/>
                </a:solidFill>
              </a:rPr>
              <a:t>Interactive way to present data to end-user.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rgbClr val="404040"/>
                </a:solidFill>
              </a:rPr>
              <a:t>Excel</a:t>
            </a:r>
          </a:p>
          <a:p>
            <a:r>
              <a:rPr lang="en-US" sz="1400" b="1" dirty="0">
                <a:solidFill>
                  <a:srgbClr val="404040"/>
                </a:solidFill>
              </a:rPr>
              <a:t>Spreadsheet application with basic data analysis and visualization capabilities.</a:t>
            </a:r>
          </a:p>
          <a:p>
            <a:endParaRPr lang="en-US" sz="1400" b="1" dirty="0">
              <a:solidFill>
                <a:srgbClr val="40404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rgbClr val="404040"/>
                </a:solidFill>
              </a:rPr>
              <a:t>SAS (Statistical Analysis System)</a:t>
            </a:r>
          </a:p>
          <a:p>
            <a:r>
              <a:rPr lang="en-US" sz="1400" b="1" dirty="0">
                <a:solidFill>
                  <a:srgbClr val="404040"/>
                </a:solidFill>
              </a:rPr>
              <a:t>Advanced analytics, BI and data management. Used by large organizations (finance, healthcare and government).</a:t>
            </a:r>
          </a:p>
          <a:p>
            <a:endParaRPr lang="en-US" sz="1400" b="1" dirty="0">
              <a:solidFill>
                <a:srgbClr val="40404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rgbClr val="404040"/>
                </a:solidFill>
              </a:rPr>
              <a:t>KNIME (Konstanz Information Miner)</a:t>
            </a:r>
          </a:p>
          <a:p>
            <a:r>
              <a:rPr lang="en-US" sz="1400" b="1" dirty="0">
                <a:solidFill>
                  <a:srgbClr val="404040"/>
                </a:solidFill>
              </a:rPr>
              <a:t>Integrate multiple data sources, with their analysis techniques and visualize the results in an easy way.</a:t>
            </a:r>
          </a:p>
        </p:txBody>
      </p:sp>
    </p:spTree>
    <p:extLst>
      <p:ext uri="{BB962C8B-B14F-4D97-AF65-F5344CB8AC3E}">
        <p14:creationId xmlns:p14="http://schemas.microsoft.com/office/powerpoint/2010/main" val="79339821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32</TotalTime>
  <Words>190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Söhne</vt:lpstr>
      <vt:lpstr>Parcel</vt:lpstr>
      <vt:lpstr>What are the characteristics that make these tools popular for data science tasks?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Data Science?</dc:title>
  <dc:creator>Jens de Vlaming</dc:creator>
  <cp:lastModifiedBy>Jens de Vlaming</cp:lastModifiedBy>
  <cp:revision>5</cp:revision>
  <dcterms:created xsi:type="dcterms:W3CDTF">2023-01-30T10:03:46Z</dcterms:created>
  <dcterms:modified xsi:type="dcterms:W3CDTF">2023-02-06T23:01:23Z</dcterms:modified>
</cp:coreProperties>
</file>