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048375" y="-12065"/>
            <a:ext cx="0" cy="686181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流程图: 可选过程 4"/>
          <p:cNvSpPr/>
          <p:nvPr/>
        </p:nvSpPr>
        <p:spPr>
          <a:xfrm>
            <a:off x="567690" y="454660"/>
            <a:ext cx="2053590" cy="9467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371215" y="454660"/>
            <a:ext cx="2053590" cy="9467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过程 6"/>
          <p:cNvSpPr/>
          <p:nvPr/>
        </p:nvSpPr>
        <p:spPr>
          <a:xfrm>
            <a:off x="434975" y="2745740"/>
            <a:ext cx="5158740" cy="369125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4032250" y="3124200"/>
            <a:ext cx="1173480" cy="5886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可选过程 9"/>
          <p:cNvSpPr/>
          <p:nvPr/>
        </p:nvSpPr>
        <p:spPr>
          <a:xfrm>
            <a:off x="912495" y="5134610"/>
            <a:ext cx="4293870" cy="82359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1157605" y="3444240"/>
            <a:ext cx="2073910" cy="82359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可选过程 11"/>
          <p:cNvSpPr/>
          <p:nvPr/>
        </p:nvSpPr>
        <p:spPr>
          <a:xfrm>
            <a:off x="4032250" y="4027805"/>
            <a:ext cx="1173480" cy="5886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53235" y="5254625"/>
            <a:ext cx="25215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File System</a:t>
            </a:r>
            <a:endParaRPr lang="en-US" altLang="zh-CN" sz="3200"/>
          </a:p>
        </p:txBody>
      </p:sp>
      <p:sp>
        <p:nvSpPr>
          <p:cNvPr id="14" name="文本框 13"/>
          <p:cNvSpPr txBox="1"/>
          <p:nvPr/>
        </p:nvSpPr>
        <p:spPr>
          <a:xfrm>
            <a:off x="1643380" y="3533775"/>
            <a:ext cx="1101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Fd</a:t>
            </a:r>
            <a:endParaRPr lang="en-US" altLang="zh-CN" sz="3600"/>
          </a:p>
        </p:txBody>
      </p:sp>
      <p:sp>
        <p:nvSpPr>
          <p:cNvPr id="15" name="文本框 14"/>
          <p:cNvSpPr txBox="1"/>
          <p:nvPr/>
        </p:nvSpPr>
        <p:spPr>
          <a:xfrm>
            <a:off x="4088765" y="3219450"/>
            <a:ext cx="105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TCB A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4088765" y="4122420"/>
            <a:ext cx="105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TCB B</a:t>
            </a:r>
            <a:endParaRPr lang="en-US" altLang="zh-CN" sz="2000"/>
          </a:p>
        </p:txBody>
      </p:sp>
      <p:cxnSp>
        <p:nvCxnSpPr>
          <p:cNvPr id="17" name="肘形连接符 16"/>
          <p:cNvCxnSpPr>
            <a:stCxn id="5" idx="2"/>
            <a:endCxn id="11" idx="0"/>
          </p:cNvCxnSpPr>
          <p:nvPr/>
        </p:nvCxnSpPr>
        <p:spPr>
          <a:xfrm rot="5400000" flipV="1">
            <a:off x="873125" y="2122170"/>
            <a:ext cx="2042795" cy="600075"/>
          </a:xfrm>
          <a:prstGeom prst="bentConnector3">
            <a:avLst>
              <a:gd name="adj1" fmla="val 50016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67690" y="666750"/>
            <a:ext cx="2052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Receiver A</a:t>
            </a:r>
            <a:endParaRPr lang="en-US" altLang="zh-CN" sz="2800"/>
          </a:p>
        </p:txBody>
      </p:sp>
      <p:sp>
        <p:nvSpPr>
          <p:cNvPr id="19" name="文本框 18"/>
          <p:cNvSpPr txBox="1"/>
          <p:nvPr/>
        </p:nvSpPr>
        <p:spPr>
          <a:xfrm>
            <a:off x="3371215" y="666750"/>
            <a:ext cx="2052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Sender B</a:t>
            </a:r>
            <a:endParaRPr lang="en-US" altLang="zh-CN" sz="2800"/>
          </a:p>
        </p:txBody>
      </p:sp>
      <p:sp>
        <p:nvSpPr>
          <p:cNvPr id="20" name="文本框 19"/>
          <p:cNvSpPr txBox="1"/>
          <p:nvPr/>
        </p:nvSpPr>
        <p:spPr>
          <a:xfrm>
            <a:off x="367665" y="188404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Alloc Fd</a:t>
            </a:r>
            <a:endParaRPr lang="en-US" altLang="zh-CN" sz="2400"/>
          </a:p>
        </p:txBody>
      </p:sp>
      <p:sp>
        <p:nvSpPr>
          <p:cNvPr id="21" name="左右箭头 20"/>
          <p:cNvSpPr/>
          <p:nvPr/>
        </p:nvSpPr>
        <p:spPr>
          <a:xfrm>
            <a:off x="2620645" y="702945"/>
            <a:ext cx="750570" cy="48577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194560" y="1400810"/>
            <a:ext cx="152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Share Fd</a:t>
            </a:r>
            <a:endParaRPr lang="en-US" altLang="zh-CN" sz="2400"/>
          </a:p>
        </p:txBody>
      </p:sp>
      <p:cxnSp>
        <p:nvCxnSpPr>
          <p:cNvPr id="23" name="肘形连接符 22"/>
          <p:cNvCxnSpPr>
            <a:stCxn id="6" idx="2"/>
            <a:endCxn id="11" idx="0"/>
          </p:cNvCxnSpPr>
          <p:nvPr/>
        </p:nvCxnSpPr>
        <p:spPr>
          <a:xfrm rot="5400000">
            <a:off x="2275205" y="1320800"/>
            <a:ext cx="2042795" cy="22034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341495" y="1708150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Register</a:t>
            </a:r>
            <a:endParaRPr lang="en-US" altLang="zh-CN" sz="2400"/>
          </a:p>
        </p:txBody>
      </p:sp>
      <p:sp>
        <p:nvSpPr>
          <p:cNvPr id="25" name="上箭头 24"/>
          <p:cNvSpPr/>
          <p:nvPr/>
        </p:nvSpPr>
        <p:spPr>
          <a:xfrm>
            <a:off x="1981200" y="4268470"/>
            <a:ext cx="426085" cy="85217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肘形连接符 25"/>
          <p:cNvCxnSpPr>
            <a:stCxn id="11" idx="3"/>
            <a:endCxn id="8" idx="1"/>
          </p:cNvCxnSpPr>
          <p:nvPr/>
        </p:nvCxnSpPr>
        <p:spPr>
          <a:xfrm flipV="1">
            <a:off x="3231515" y="3418840"/>
            <a:ext cx="800735" cy="437515"/>
          </a:xfrm>
          <a:prstGeom prst="bentConnector3">
            <a:avLst>
              <a:gd name="adj1" fmla="val 5004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11" idx="3"/>
            <a:endCxn id="12" idx="1"/>
          </p:cNvCxnSpPr>
          <p:nvPr/>
        </p:nvCxnSpPr>
        <p:spPr>
          <a:xfrm>
            <a:off x="3231515" y="3856355"/>
            <a:ext cx="800735" cy="466090"/>
          </a:xfrm>
          <a:prstGeom prst="bentConnector3">
            <a:avLst>
              <a:gd name="adj1" fmla="val 5004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流程图: 过程 28"/>
          <p:cNvSpPr/>
          <p:nvPr/>
        </p:nvSpPr>
        <p:spPr>
          <a:xfrm>
            <a:off x="1419225" y="6200775"/>
            <a:ext cx="2953385" cy="4730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833880" y="6200775"/>
            <a:ext cx="2124075" cy="4730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Linux</a:t>
            </a:r>
            <a:r>
              <a:rPr lang="zh-CN" altLang="en-US" sz="2800"/>
              <a:t>宏内核</a:t>
            </a:r>
            <a:endParaRPr lang="zh-CN" altLang="en-US" sz="2800"/>
          </a:p>
        </p:txBody>
      </p:sp>
      <p:sp>
        <p:nvSpPr>
          <p:cNvPr id="31" name="流程图: 可选过程 30"/>
          <p:cNvSpPr/>
          <p:nvPr/>
        </p:nvSpPr>
        <p:spPr>
          <a:xfrm>
            <a:off x="6525260" y="454660"/>
            <a:ext cx="2053590" cy="9467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可选过程 31"/>
          <p:cNvSpPr/>
          <p:nvPr/>
        </p:nvSpPr>
        <p:spPr>
          <a:xfrm>
            <a:off x="9328785" y="454660"/>
            <a:ext cx="2053590" cy="946785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流程图: 过程 32"/>
          <p:cNvSpPr/>
          <p:nvPr/>
        </p:nvSpPr>
        <p:spPr>
          <a:xfrm>
            <a:off x="6392545" y="2745740"/>
            <a:ext cx="5158740" cy="369125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流程图: 可选过程 33"/>
          <p:cNvSpPr/>
          <p:nvPr/>
        </p:nvSpPr>
        <p:spPr>
          <a:xfrm>
            <a:off x="9989820" y="3124200"/>
            <a:ext cx="1173480" cy="5886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流程图: 可选过程 35"/>
          <p:cNvSpPr/>
          <p:nvPr/>
        </p:nvSpPr>
        <p:spPr>
          <a:xfrm>
            <a:off x="7115175" y="3444240"/>
            <a:ext cx="2073910" cy="82359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流程图: 可选过程 36"/>
          <p:cNvSpPr/>
          <p:nvPr/>
        </p:nvSpPr>
        <p:spPr>
          <a:xfrm>
            <a:off x="9989820" y="4027805"/>
            <a:ext cx="1173480" cy="5886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600950" y="3533775"/>
            <a:ext cx="1101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Fd</a:t>
            </a:r>
            <a:endParaRPr lang="en-US" altLang="zh-CN" sz="3600"/>
          </a:p>
        </p:txBody>
      </p:sp>
      <p:sp>
        <p:nvSpPr>
          <p:cNvPr id="40" name="文本框 39"/>
          <p:cNvSpPr txBox="1"/>
          <p:nvPr/>
        </p:nvSpPr>
        <p:spPr>
          <a:xfrm>
            <a:off x="10046335" y="3219450"/>
            <a:ext cx="105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TCB A</a:t>
            </a:r>
            <a:endParaRPr lang="en-US" altLang="zh-CN" sz="2000"/>
          </a:p>
        </p:txBody>
      </p:sp>
      <p:sp>
        <p:nvSpPr>
          <p:cNvPr id="41" name="文本框 40"/>
          <p:cNvSpPr txBox="1"/>
          <p:nvPr/>
        </p:nvSpPr>
        <p:spPr>
          <a:xfrm>
            <a:off x="10046335" y="4122420"/>
            <a:ext cx="1054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TCB B</a:t>
            </a:r>
            <a:endParaRPr lang="en-US" altLang="zh-CN" sz="2000"/>
          </a:p>
        </p:txBody>
      </p:sp>
      <p:cxnSp>
        <p:nvCxnSpPr>
          <p:cNvPr id="42" name="肘形连接符 41"/>
          <p:cNvCxnSpPr>
            <a:stCxn id="31" idx="2"/>
            <a:endCxn id="36" idx="0"/>
          </p:cNvCxnSpPr>
          <p:nvPr/>
        </p:nvCxnSpPr>
        <p:spPr>
          <a:xfrm rot="5400000" flipV="1">
            <a:off x="6830695" y="2122805"/>
            <a:ext cx="2042795" cy="600075"/>
          </a:xfrm>
          <a:prstGeom prst="bentConnector3">
            <a:avLst>
              <a:gd name="adj1" fmla="val 50016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525260" y="666750"/>
            <a:ext cx="2052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Receiver A</a:t>
            </a:r>
            <a:endParaRPr lang="en-US" altLang="zh-CN" sz="2800"/>
          </a:p>
        </p:txBody>
      </p:sp>
      <p:sp>
        <p:nvSpPr>
          <p:cNvPr id="44" name="文本框 43"/>
          <p:cNvSpPr txBox="1"/>
          <p:nvPr/>
        </p:nvSpPr>
        <p:spPr>
          <a:xfrm>
            <a:off x="9328785" y="666750"/>
            <a:ext cx="2052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Sender B</a:t>
            </a:r>
            <a:endParaRPr lang="en-US" altLang="zh-CN" sz="2800"/>
          </a:p>
        </p:txBody>
      </p:sp>
      <p:sp>
        <p:nvSpPr>
          <p:cNvPr id="45" name="文本框 44"/>
          <p:cNvSpPr txBox="1"/>
          <p:nvPr/>
        </p:nvSpPr>
        <p:spPr>
          <a:xfrm>
            <a:off x="6325235" y="188404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Alloc Fd</a:t>
            </a:r>
            <a:endParaRPr lang="en-US" altLang="zh-CN" sz="2400"/>
          </a:p>
        </p:txBody>
      </p:sp>
      <p:sp>
        <p:nvSpPr>
          <p:cNvPr id="46" name="左右箭头 45"/>
          <p:cNvSpPr/>
          <p:nvPr/>
        </p:nvSpPr>
        <p:spPr>
          <a:xfrm>
            <a:off x="8578215" y="702945"/>
            <a:ext cx="750570" cy="48577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152130" y="1400810"/>
            <a:ext cx="1521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Share Fd</a:t>
            </a:r>
            <a:endParaRPr lang="en-US" altLang="zh-CN" sz="2400"/>
          </a:p>
        </p:txBody>
      </p:sp>
      <p:cxnSp>
        <p:nvCxnSpPr>
          <p:cNvPr id="48" name="肘形连接符 47"/>
          <p:cNvCxnSpPr>
            <a:stCxn id="32" idx="2"/>
            <a:endCxn id="36" idx="0"/>
          </p:cNvCxnSpPr>
          <p:nvPr/>
        </p:nvCxnSpPr>
        <p:spPr>
          <a:xfrm rot="5400000">
            <a:off x="8232458" y="1321118"/>
            <a:ext cx="2042795" cy="220345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流程图: 过程 51"/>
          <p:cNvSpPr/>
          <p:nvPr/>
        </p:nvSpPr>
        <p:spPr>
          <a:xfrm>
            <a:off x="7376795" y="6200775"/>
            <a:ext cx="2953385" cy="4730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7791450" y="6200775"/>
            <a:ext cx="2124075" cy="47307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sz="2800"/>
              <a:t>reL4</a:t>
            </a:r>
            <a:r>
              <a:rPr lang="zh-CN" altLang="en-US" sz="2800"/>
              <a:t>微内核</a:t>
            </a:r>
            <a:endParaRPr lang="zh-CN" altLang="en-US" sz="2800"/>
          </a:p>
        </p:txBody>
      </p:sp>
      <p:sp>
        <p:nvSpPr>
          <p:cNvPr id="28" name="右箭头 27"/>
          <p:cNvSpPr/>
          <p:nvPr/>
        </p:nvSpPr>
        <p:spPr>
          <a:xfrm>
            <a:off x="5489575" y="2896870"/>
            <a:ext cx="1102360" cy="48577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可选过程 53"/>
          <p:cNvSpPr/>
          <p:nvPr/>
        </p:nvSpPr>
        <p:spPr>
          <a:xfrm>
            <a:off x="6806565" y="5120640"/>
            <a:ext cx="4293870" cy="82359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710805" y="5254625"/>
            <a:ext cx="2410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[ Key, value ]</a:t>
            </a:r>
            <a:endParaRPr lang="en-US" altLang="zh-CN" sz="3200"/>
          </a:p>
        </p:txBody>
      </p:sp>
      <p:cxnSp>
        <p:nvCxnSpPr>
          <p:cNvPr id="56" name="直接箭头连接符 55"/>
          <p:cNvCxnSpPr>
            <a:stCxn id="36" idx="2"/>
          </p:cNvCxnSpPr>
          <p:nvPr/>
        </p:nvCxnSpPr>
        <p:spPr>
          <a:xfrm>
            <a:off x="8152130" y="4267835"/>
            <a:ext cx="6985" cy="835025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肘形连接符 56"/>
          <p:cNvCxnSpPr>
            <a:endCxn id="34" idx="1"/>
          </p:cNvCxnSpPr>
          <p:nvPr/>
        </p:nvCxnSpPr>
        <p:spPr>
          <a:xfrm rot="16200000">
            <a:off x="8975725" y="4097655"/>
            <a:ext cx="1692910" cy="335280"/>
          </a:xfrm>
          <a:prstGeom prst="bentConnector2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37" idx="1"/>
          </p:cNvCxnSpPr>
          <p:nvPr/>
        </p:nvCxnSpPr>
        <p:spPr>
          <a:xfrm flipV="1">
            <a:off x="9653905" y="4322445"/>
            <a:ext cx="335915" cy="127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7376795" y="4521200"/>
            <a:ext cx="1301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As key</a:t>
            </a:r>
            <a:endParaRPr lang="en-US" altLang="zh-CN" sz="2000"/>
          </a:p>
        </p:txBody>
      </p:sp>
      <p:sp>
        <p:nvSpPr>
          <p:cNvPr id="60" name="文本框 59"/>
          <p:cNvSpPr txBox="1"/>
          <p:nvPr/>
        </p:nvSpPr>
        <p:spPr>
          <a:xfrm>
            <a:off x="9653905" y="4735830"/>
            <a:ext cx="2283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Value</a:t>
            </a:r>
            <a:endParaRPr lang="en-US" altLang="zh-CN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22</cp:revision>
  <dcterms:created xsi:type="dcterms:W3CDTF">2023-08-09T12:44:00Z</dcterms:created>
  <dcterms:modified xsi:type="dcterms:W3CDTF">2025-04-18T06:48:09Z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