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流程图: 可选过程 16"/>
          <p:cNvSpPr/>
          <p:nvPr/>
        </p:nvSpPr>
        <p:spPr>
          <a:xfrm>
            <a:off x="5792470" y="593725"/>
            <a:ext cx="5104765" cy="1807210"/>
          </a:xfrm>
          <a:prstGeom prst="flowChartAlternateProcess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流程图: 可选过程 3"/>
          <p:cNvSpPr/>
          <p:nvPr/>
        </p:nvSpPr>
        <p:spPr>
          <a:xfrm>
            <a:off x="794385" y="1075690"/>
            <a:ext cx="3076575" cy="1467485"/>
          </a:xfrm>
          <a:prstGeom prst="flowChartAlternateProcess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流程图: 可选过程 4"/>
          <p:cNvSpPr/>
          <p:nvPr/>
        </p:nvSpPr>
        <p:spPr>
          <a:xfrm>
            <a:off x="794385" y="4297680"/>
            <a:ext cx="3076575" cy="1467485"/>
          </a:xfrm>
          <a:prstGeom prst="flowChartAlternateProcess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流程图: 过程 5"/>
          <p:cNvSpPr/>
          <p:nvPr/>
        </p:nvSpPr>
        <p:spPr>
          <a:xfrm>
            <a:off x="1334135" y="1899285"/>
            <a:ext cx="1997075" cy="50165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流程图: 过程 6"/>
          <p:cNvSpPr/>
          <p:nvPr/>
        </p:nvSpPr>
        <p:spPr>
          <a:xfrm>
            <a:off x="1334135" y="4487545"/>
            <a:ext cx="1997075" cy="50165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431925" y="1227455"/>
            <a:ext cx="18014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/>
              <a:t>Sender A</a:t>
            </a:r>
            <a:endParaRPr lang="en-US" altLang="zh-CN" sz="2800"/>
          </a:p>
        </p:txBody>
      </p:sp>
      <p:sp>
        <p:nvSpPr>
          <p:cNvPr id="9" name="文本框 8"/>
          <p:cNvSpPr txBox="1"/>
          <p:nvPr/>
        </p:nvSpPr>
        <p:spPr>
          <a:xfrm>
            <a:off x="1165860" y="4989195"/>
            <a:ext cx="23914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/>
              <a:t>Receiver B</a:t>
            </a:r>
            <a:endParaRPr lang="en-US" altLang="zh-CN" sz="2400"/>
          </a:p>
          <a:p>
            <a:pPr algn="ctr"/>
            <a:r>
              <a:rPr lang="en-US" altLang="zh-CN" sz="2400"/>
              <a:t>(Blocked)</a:t>
            </a:r>
            <a:endParaRPr lang="en-US" altLang="zh-CN" sz="2400"/>
          </a:p>
        </p:txBody>
      </p:sp>
      <p:sp>
        <p:nvSpPr>
          <p:cNvPr id="10" name="文本框 9"/>
          <p:cNvSpPr txBox="1"/>
          <p:nvPr/>
        </p:nvSpPr>
        <p:spPr>
          <a:xfrm>
            <a:off x="1654175" y="1899285"/>
            <a:ext cx="1356995" cy="50165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en-US" altLang="zh-CN" sz="2400"/>
              <a:t>UITTE</a:t>
            </a:r>
            <a:endParaRPr lang="en-US" altLang="zh-CN" sz="2400"/>
          </a:p>
        </p:txBody>
      </p:sp>
      <p:sp>
        <p:nvSpPr>
          <p:cNvPr id="11" name="文本框 10"/>
          <p:cNvSpPr txBox="1"/>
          <p:nvPr/>
        </p:nvSpPr>
        <p:spPr>
          <a:xfrm>
            <a:off x="1654175" y="4487545"/>
            <a:ext cx="1356995" cy="50165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en-US" altLang="zh-CN" sz="2400"/>
              <a:t>UIPD</a:t>
            </a:r>
            <a:endParaRPr lang="en-US" altLang="zh-CN" sz="2400"/>
          </a:p>
        </p:txBody>
      </p:sp>
      <p:sp>
        <p:nvSpPr>
          <p:cNvPr id="12" name="流程图: 可选过程 11"/>
          <p:cNvSpPr/>
          <p:nvPr/>
        </p:nvSpPr>
        <p:spPr>
          <a:xfrm>
            <a:off x="1654175" y="3197860"/>
            <a:ext cx="1334770" cy="444500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654175" y="3236595"/>
            <a:ext cx="1334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SENDUIPI</a:t>
            </a:r>
            <a:endParaRPr lang="en-US" altLang="zh-CN"/>
          </a:p>
        </p:txBody>
      </p:sp>
      <p:cxnSp>
        <p:nvCxnSpPr>
          <p:cNvPr id="14" name="直接箭头连接符 13"/>
          <p:cNvCxnSpPr>
            <a:stCxn id="4" idx="2"/>
          </p:cNvCxnSpPr>
          <p:nvPr/>
        </p:nvCxnSpPr>
        <p:spPr>
          <a:xfrm flipH="1">
            <a:off x="2324100" y="2543175"/>
            <a:ext cx="8890" cy="659765"/>
          </a:xfrm>
          <a:prstGeom prst="straightConnector1">
            <a:avLst/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2317750" y="3652520"/>
            <a:ext cx="3175" cy="636270"/>
          </a:xfrm>
          <a:prstGeom prst="straightConnector1">
            <a:avLst/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916940" y="3785870"/>
            <a:ext cx="1473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Change UIPD</a:t>
            </a:r>
            <a:endParaRPr lang="en-US" altLang="zh-CN"/>
          </a:p>
        </p:txBody>
      </p:sp>
      <p:sp>
        <p:nvSpPr>
          <p:cNvPr id="18" name="流程图: 过程 17"/>
          <p:cNvSpPr/>
          <p:nvPr/>
        </p:nvSpPr>
        <p:spPr>
          <a:xfrm>
            <a:off x="7082155" y="1599565"/>
            <a:ext cx="2505075" cy="600075"/>
          </a:xfrm>
          <a:prstGeom prst="flowChartProcess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402195" y="1599565"/>
            <a:ext cx="1854835" cy="60007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en-US" altLang="zh-CN" sz="2800"/>
              <a:t>IA32_UIRR</a:t>
            </a:r>
            <a:endParaRPr lang="en-US" altLang="zh-CN" sz="2800"/>
          </a:p>
        </p:txBody>
      </p:sp>
      <p:sp>
        <p:nvSpPr>
          <p:cNvPr id="20" name="流程图: 可选过程 19"/>
          <p:cNvSpPr/>
          <p:nvPr/>
        </p:nvSpPr>
        <p:spPr>
          <a:xfrm>
            <a:off x="3698240" y="3114040"/>
            <a:ext cx="1466850" cy="571500"/>
          </a:xfrm>
          <a:prstGeom prst="flowChartAlternateProcess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3861435" y="3207385"/>
            <a:ext cx="11404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/>
              <a:t>Interrupt</a:t>
            </a:r>
            <a:endParaRPr lang="en-US" altLang="zh-CN" sz="2000"/>
          </a:p>
        </p:txBody>
      </p:sp>
      <p:cxnSp>
        <p:nvCxnSpPr>
          <p:cNvPr id="24" name="直接箭头连接符 23"/>
          <p:cNvCxnSpPr>
            <a:stCxn id="20" idx="2"/>
          </p:cNvCxnSpPr>
          <p:nvPr/>
        </p:nvCxnSpPr>
        <p:spPr>
          <a:xfrm>
            <a:off x="4431665" y="3685540"/>
            <a:ext cx="6985" cy="862330"/>
          </a:xfrm>
          <a:prstGeom prst="straightConnector1">
            <a:avLst/>
          </a:prstGeom>
          <a:ln w="25400"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4511040" y="1530985"/>
            <a:ext cx="1931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Change UIRR MSR</a:t>
            </a:r>
            <a:endParaRPr lang="en-US" altLang="zh-CN"/>
          </a:p>
        </p:txBody>
      </p:sp>
      <p:cxnSp>
        <p:nvCxnSpPr>
          <p:cNvPr id="28" name="直接箭头连接符 27"/>
          <p:cNvCxnSpPr>
            <a:stCxn id="13" idx="3"/>
            <a:endCxn id="20" idx="1"/>
          </p:cNvCxnSpPr>
          <p:nvPr/>
        </p:nvCxnSpPr>
        <p:spPr>
          <a:xfrm flipV="1">
            <a:off x="2988945" y="3399790"/>
            <a:ext cx="709295" cy="20955"/>
          </a:xfrm>
          <a:prstGeom prst="straightConnector1">
            <a:avLst/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endCxn id="18" idx="1"/>
          </p:cNvCxnSpPr>
          <p:nvPr/>
        </p:nvCxnSpPr>
        <p:spPr>
          <a:xfrm flipV="1">
            <a:off x="3324225" y="1899920"/>
            <a:ext cx="3757930" cy="2647950"/>
          </a:xfrm>
          <a:prstGeom prst="bentConnector3">
            <a:avLst>
              <a:gd name="adj1" fmla="val 50017"/>
            </a:avLst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7402195" y="832485"/>
            <a:ext cx="18014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/>
              <a:t>CPU</a:t>
            </a:r>
            <a:endParaRPr lang="en-US" altLang="zh-CN" sz="2800"/>
          </a:p>
        </p:txBody>
      </p:sp>
      <p:sp>
        <p:nvSpPr>
          <p:cNvPr id="31" name="流程图: 过程 30"/>
          <p:cNvSpPr/>
          <p:nvPr/>
        </p:nvSpPr>
        <p:spPr>
          <a:xfrm>
            <a:off x="6943725" y="4153535"/>
            <a:ext cx="2828925" cy="192786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6943725" y="4004945"/>
            <a:ext cx="2828925" cy="20764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.....</a:t>
            </a:r>
            <a:endParaRPr lang="en-US" altLang="zh-CN"/>
          </a:p>
          <a:p>
            <a:r>
              <a:rPr lang="en-US" altLang="zh-CN"/>
              <a:t>.</a:t>
            </a:r>
            <a:endParaRPr lang="en-US" altLang="zh-CN"/>
          </a:p>
          <a:p>
            <a:r>
              <a:rPr lang="en-US" altLang="zh-CN"/>
              <a:t>.</a:t>
            </a:r>
            <a:endParaRPr lang="en-US" altLang="zh-CN"/>
          </a:p>
          <a:p>
            <a:r>
              <a:rPr lang="en-US" altLang="zh-CN"/>
              <a:t>.</a:t>
            </a:r>
            <a:endParaRPr lang="en-US" altLang="zh-CN"/>
          </a:p>
          <a:p>
            <a:r>
              <a:rPr lang="en-US" altLang="zh-CN"/>
              <a:t>.</a:t>
            </a:r>
            <a:endParaRPr lang="en-US" altLang="zh-CN"/>
          </a:p>
          <a:p>
            <a:r>
              <a:rPr lang="en-US" altLang="zh-CN"/>
              <a:t>.</a:t>
            </a:r>
            <a:endParaRPr lang="en-US" altLang="zh-CN"/>
          </a:p>
          <a:p>
            <a:r>
              <a:rPr lang="en-US" altLang="zh-CN"/>
              <a:t>UIRET</a:t>
            </a:r>
            <a:endParaRPr lang="en-US" altLang="zh-CN"/>
          </a:p>
        </p:txBody>
      </p:sp>
      <p:sp>
        <p:nvSpPr>
          <p:cNvPr id="34" name="下箭头 33"/>
          <p:cNvSpPr/>
          <p:nvPr/>
        </p:nvSpPr>
        <p:spPr>
          <a:xfrm>
            <a:off x="7772400" y="2201545"/>
            <a:ext cx="1104900" cy="1922780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乘号 34"/>
          <p:cNvSpPr/>
          <p:nvPr/>
        </p:nvSpPr>
        <p:spPr>
          <a:xfrm>
            <a:off x="7068185" y="2658110"/>
            <a:ext cx="2519045" cy="504825"/>
          </a:xfrm>
          <a:prstGeom prst="mathMultiply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8810625" y="2640965"/>
            <a:ext cx="1783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>
                <a:solidFill>
                  <a:srgbClr val="FF0000"/>
                </a:solidFill>
              </a:rPr>
              <a:t>CPL != 3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cxnSp>
        <p:nvCxnSpPr>
          <p:cNvPr id="37" name="肘形连接符 36"/>
          <p:cNvCxnSpPr>
            <a:stCxn id="32" idx="2"/>
          </p:cNvCxnSpPr>
          <p:nvPr/>
        </p:nvCxnSpPr>
        <p:spPr>
          <a:xfrm rot="5400000" flipH="1">
            <a:off x="5255260" y="2978150"/>
            <a:ext cx="1181100" cy="5024755"/>
          </a:xfrm>
          <a:prstGeom prst="bentConnector4">
            <a:avLst>
              <a:gd name="adj1" fmla="val -20134"/>
              <a:gd name="adj2" fmla="val 64078"/>
            </a:avLst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5165090" y="5928995"/>
            <a:ext cx="1349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Clear bit</a:t>
            </a:r>
            <a:endParaRPr lang="en-US" altLang="zh-CN"/>
          </a:p>
        </p:txBody>
      </p:sp>
      <p:sp>
        <p:nvSpPr>
          <p:cNvPr id="39" name="文本框 38"/>
          <p:cNvSpPr txBox="1"/>
          <p:nvPr/>
        </p:nvSpPr>
        <p:spPr>
          <a:xfrm>
            <a:off x="8480425" y="4161155"/>
            <a:ext cx="12922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2000"/>
              <a:t>Handler</a:t>
            </a:r>
            <a:endParaRPr lang="en-US" altLang="zh-CN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</Words>
  <Application>WPS 演示</Application>
  <PresentationFormat>宽屏</PresentationFormat>
  <Paragraphs>35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愿来生没有ddl</cp:lastModifiedBy>
  <cp:revision>21</cp:revision>
  <dcterms:created xsi:type="dcterms:W3CDTF">2023-08-09T12:44:00Z</dcterms:created>
  <dcterms:modified xsi:type="dcterms:W3CDTF">2025-04-18T09:44:38Z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