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3435350" y="2192655"/>
            <a:ext cx="5064760" cy="212979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387350" y="602615"/>
            <a:ext cx="11028045" cy="96456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387350" y="4820920"/>
            <a:ext cx="11028045" cy="96456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91490" y="2192655"/>
            <a:ext cx="2546350" cy="148653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59410" y="6310630"/>
            <a:ext cx="11424920" cy="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36540" y="6311265"/>
            <a:ext cx="113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TIME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386715" y="793115"/>
            <a:ext cx="11028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Sender Task A (Running on Core 1)</a:t>
            </a:r>
            <a:endParaRPr lang="en-US" altLang="zh-CN" sz="3200"/>
          </a:p>
        </p:txBody>
      </p:sp>
      <p:sp>
        <p:nvSpPr>
          <p:cNvPr id="11" name="文本框 10"/>
          <p:cNvSpPr txBox="1"/>
          <p:nvPr/>
        </p:nvSpPr>
        <p:spPr>
          <a:xfrm>
            <a:off x="387350" y="5009515"/>
            <a:ext cx="11028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Receiver Task A (Running on Core 0)</a:t>
            </a:r>
            <a:endParaRPr lang="en-US" altLang="zh-CN" sz="3200"/>
          </a:p>
        </p:txBody>
      </p:sp>
      <p:sp>
        <p:nvSpPr>
          <p:cNvPr id="12" name="流程图: 过程 11"/>
          <p:cNvSpPr/>
          <p:nvPr/>
        </p:nvSpPr>
        <p:spPr>
          <a:xfrm>
            <a:off x="615315" y="2919095"/>
            <a:ext cx="2290445" cy="54927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22705" y="2912110"/>
            <a:ext cx="875030" cy="5607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UIF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1043305" y="2192655"/>
            <a:ext cx="1433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CPU</a:t>
            </a:r>
            <a:endParaRPr lang="en-US" altLang="zh-CN" sz="3200"/>
          </a:p>
        </p:txBody>
      </p:sp>
      <p:sp>
        <p:nvSpPr>
          <p:cNvPr id="15" name="流程图: 过程 14"/>
          <p:cNvSpPr/>
          <p:nvPr/>
        </p:nvSpPr>
        <p:spPr>
          <a:xfrm>
            <a:off x="796290" y="4001135"/>
            <a:ext cx="1936750" cy="4572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43305" y="3989070"/>
            <a:ext cx="1429385" cy="472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_STUI()</a:t>
            </a:r>
            <a:endParaRPr lang="en-US" altLang="zh-CN" sz="2800"/>
          </a:p>
        </p:txBody>
      </p:sp>
      <p:cxnSp>
        <p:nvCxnSpPr>
          <p:cNvPr id="17" name="直接箭头连接符 16"/>
          <p:cNvCxnSpPr>
            <a:stCxn id="16" idx="2"/>
          </p:cNvCxnSpPr>
          <p:nvPr/>
        </p:nvCxnSpPr>
        <p:spPr>
          <a:xfrm flipH="1">
            <a:off x="1750695" y="4461510"/>
            <a:ext cx="7620" cy="3441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3" idx="2"/>
          </p:cNvCxnSpPr>
          <p:nvPr/>
        </p:nvCxnSpPr>
        <p:spPr>
          <a:xfrm flipV="1">
            <a:off x="1758315" y="3472815"/>
            <a:ext cx="1905" cy="51625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4864735" y="2552700"/>
            <a:ext cx="1978660" cy="61531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4864735" y="3468370"/>
            <a:ext cx="1978660" cy="615315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7146290" y="2922270"/>
            <a:ext cx="1097915" cy="79502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64735" y="2552700"/>
            <a:ext cx="1978660" cy="6146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3200"/>
              <a:t>UITT</a:t>
            </a:r>
            <a:endParaRPr lang="en-US" altLang="zh-CN" sz="3200"/>
          </a:p>
        </p:txBody>
      </p:sp>
      <p:sp>
        <p:nvSpPr>
          <p:cNvPr id="23" name="文本框 22"/>
          <p:cNvSpPr txBox="1"/>
          <p:nvPr/>
        </p:nvSpPr>
        <p:spPr>
          <a:xfrm>
            <a:off x="4864735" y="3468370"/>
            <a:ext cx="1978660" cy="6146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3200"/>
              <a:t>UPID</a:t>
            </a:r>
            <a:endParaRPr lang="en-US" altLang="zh-CN" sz="3200"/>
          </a:p>
        </p:txBody>
      </p:sp>
      <p:sp>
        <p:nvSpPr>
          <p:cNvPr id="24" name="文本框 23"/>
          <p:cNvSpPr txBox="1"/>
          <p:nvPr/>
        </p:nvSpPr>
        <p:spPr>
          <a:xfrm>
            <a:off x="7146290" y="2922270"/>
            <a:ext cx="1097915" cy="795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3200"/>
              <a:t>FD</a:t>
            </a:r>
            <a:endParaRPr lang="en-US" altLang="zh-CN" sz="3200"/>
          </a:p>
        </p:txBody>
      </p:sp>
      <p:sp>
        <p:nvSpPr>
          <p:cNvPr id="25" name="文本框 24"/>
          <p:cNvSpPr txBox="1"/>
          <p:nvPr/>
        </p:nvSpPr>
        <p:spPr>
          <a:xfrm>
            <a:off x="3435350" y="2362200"/>
            <a:ext cx="1335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KERNEL</a:t>
            </a:r>
            <a:endParaRPr lang="en-US" altLang="zh-CN" sz="2800"/>
          </a:p>
        </p:txBody>
      </p:sp>
      <p:cxnSp>
        <p:nvCxnSpPr>
          <p:cNvPr id="26" name="直接箭头连接符 25"/>
          <p:cNvCxnSpPr>
            <a:endCxn id="23" idx="2"/>
          </p:cNvCxnSpPr>
          <p:nvPr/>
        </p:nvCxnSpPr>
        <p:spPr>
          <a:xfrm flipH="1" flipV="1">
            <a:off x="5854065" y="4083050"/>
            <a:ext cx="1905" cy="71755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87390" y="4387850"/>
            <a:ext cx="115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Register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24" idx="2"/>
          </p:cNvCxnSpPr>
          <p:nvPr/>
        </p:nvCxnSpPr>
        <p:spPr>
          <a:xfrm>
            <a:off x="7695565" y="3717290"/>
            <a:ext cx="6350" cy="1097280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625715" y="4387850"/>
            <a:ext cx="113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Create FD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9178290" y="1576070"/>
            <a:ext cx="9525" cy="32385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202420" y="3104515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Share FD</a:t>
            </a:r>
            <a:endParaRPr lang="en-US" altLang="zh-CN"/>
          </a:p>
        </p:txBody>
      </p:sp>
      <p:cxnSp>
        <p:nvCxnSpPr>
          <p:cNvPr id="33" name="肘形连接符 32"/>
          <p:cNvCxnSpPr>
            <a:stCxn id="22" idx="0"/>
          </p:cNvCxnSpPr>
          <p:nvPr/>
        </p:nvCxnSpPr>
        <p:spPr>
          <a:xfrm rot="16200000">
            <a:off x="7618095" y="154940"/>
            <a:ext cx="633730" cy="4162425"/>
          </a:xfrm>
          <a:prstGeom prst="bentConnector2">
            <a:avLst/>
          </a:prstGeom>
          <a:ln w="25400"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0006965" y="1576070"/>
            <a:ext cx="635" cy="354965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911215" y="1576070"/>
            <a:ext cx="103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Register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740390" y="1566545"/>
            <a:ext cx="9525" cy="3257550"/>
          </a:xfrm>
          <a:prstGeom prst="straightConnector1">
            <a:avLst/>
          </a:prstGeom>
          <a:ln w="508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749915" y="2776220"/>
            <a:ext cx="1220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SENDUIPI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16</cp:revision>
  <dcterms:created xsi:type="dcterms:W3CDTF">2023-08-09T12:44:00Z</dcterms:created>
  <dcterms:modified xsi:type="dcterms:W3CDTF">2025-04-18T11:37:42Z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