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1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流程图: 过程 3"/>
          <p:cNvSpPr/>
          <p:nvPr/>
        </p:nvSpPr>
        <p:spPr>
          <a:xfrm>
            <a:off x="794385" y="5335270"/>
            <a:ext cx="10611485" cy="1031875"/>
          </a:xfrm>
          <a:prstGeom prst="flowChartProcess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442460" y="5528310"/>
            <a:ext cx="3306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KERNEL</a:t>
            </a:r>
            <a:endParaRPr lang="en-US" altLang="zh-CN" sz="3600"/>
          </a:p>
        </p:txBody>
      </p:sp>
      <p:cxnSp>
        <p:nvCxnSpPr>
          <p:cNvPr id="6" name="直接连接符 5"/>
          <p:cNvCxnSpPr/>
          <p:nvPr/>
        </p:nvCxnSpPr>
        <p:spPr>
          <a:xfrm>
            <a:off x="-9525" y="5060950"/>
            <a:ext cx="121729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流程图: 可选过程 6"/>
          <p:cNvSpPr/>
          <p:nvPr/>
        </p:nvSpPr>
        <p:spPr>
          <a:xfrm>
            <a:off x="898525" y="3069590"/>
            <a:ext cx="3871595" cy="1524000"/>
          </a:xfrm>
          <a:prstGeom prst="flowChartAlternateProcess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流程图: 可选过程 7"/>
          <p:cNvSpPr/>
          <p:nvPr/>
        </p:nvSpPr>
        <p:spPr>
          <a:xfrm>
            <a:off x="898525" y="509270"/>
            <a:ext cx="3871595" cy="1524000"/>
          </a:xfrm>
          <a:prstGeom prst="flowChartAlternateProcess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流程图: 过程 8"/>
          <p:cNvSpPr/>
          <p:nvPr/>
        </p:nvSpPr>
        <p:spPr>
          <a:xfrm>
            <a:off x="6351270" y="735330"/>
            <a:ext cx="3199765" cy="2943860"/>
          </a:xfrm>
          <a:prstGeom prst="flowChartProcess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饼图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491470" y="3679190"/>
            <a:ext cx="914400" cy="914400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1687195" y="948690"/>
            <a:ext cx="229425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3600"/>
              <a:t>用户线程</a:t>
            </a:r>
            <a:endParaRPr lang="zh-CN" altLang="en-US" sz="3600"/>
          </a:p>
        </p:txBody>
      </p:sp>
      <p:sp>
        <p:nvSpPr>
          <p:cNvPr id="14" name="文本框 13"/>
          <p:cNvSpPr txBox="1"/>
          <p:nvPr/>
        </p:nvSpPr>
        <p:spPr>
          <a:xfrm>
            <a:off x="897890" y="3509010"/>
            <a:ext cx="38722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/>
              <a:t>SQ</a:t>
            </a:r>
            <a:r>
              <a:rPr lang="zh-CN" altLang="en-US" sz="3600"/>
              <a:t>线程</a:t>
            </a:r>
            <a:endParaRPr lang="zh-CN" altLang="en-US" sz="3600"/>
          </a:p>
        </p:txBody>
      </p:sp>
      <p:sp>
        <p:nvSpPr>
          <p:cNvPr id="15" name="文本框 14"/>
          <p:cNvSpPr txBox="1"/>
          <p:nvPr/>
        </p:nvSpPr>
        <p:spPr>
          <a:xfrm>
            <a:off x="7059930" y="213360"/>
            <a:ext cx="178244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2800"/>
              <a:t>共享内存</a:t>
            </a:r>
            <a:endParaRPr lang="zh-CN" altLang="en-US" sz="2800"/>
          </a:p>
        </p:txBody>
      </p:sp>
      <p:sp>
        <p:nvSpPr>
          <p:cNvPr id="16" name="流程图: 过程 15"/>
          <p:cNvSpPr/>
          <p:nvPr/>
        </p:nvSpPr>
        <p:spPr>
          <a:xfrm>
            <a:off x="6867525" y="1063625"/>
            <a:ext cx="2167255" cy="53022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流程图: 过程 16"/>
          <p:cNvSpPr/>
          <p:nvPr/>
        </p:nvSpPr>
        <p:spPr>
          <a:xfrm>
            <a:off x="6867525" y="1922145"/>
            <a:ext cx="2167255" cy="53022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流程图: 过程 17"/>
          <p:cNvSpPr/>
          <p:nvPr/>
        </p:nvSpPr>
        <p:spPr>
          <a:xfrm>
            <a:off x="6867525" y="2780665"/>
            <a:ext cx="2167255" cy="530225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6867525" y="1063625"/>
            <a:ext cx="2167890" cy="5308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800"/>
              <a:t>I/O </a:t>
            </a:r>
            <a:r>
              <a:rPr lang="zh-CN" altLang="en-US" sz="2800"/>
              <a:t>操作</a:t>
            </a:r>
            <a:endParaRPr lang="zh-CN" altLang="en-US" sz="2800"/>
          </a:p>
        </p:txBody>
      </p:sp>
      <p:sp>
        <p:nvSpPr>
          <p:cNvPr id="20" name="文本框 19"/>
          <p:cNvSpPr txBox="1"/>
          <p:nvPr/>
        </p:nvSpPr>
        <p:spPr>
          <a:xfrm>
            <a:off x="6866890" y="1922145"/>
            <a:ext cx="2167890" cy="5308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800"/>
              <a:t>I/O </a:t>
            </a:r>
            <a:r>
              <a:rPr lang="zh-CN" altLang="en-US" sz="2800"/>
              <a:t>操作</a:t>
            </a:r>
            <a:endParaRPr lang="zh-CN" altLang="en-US" sz="2800"/>
          </a:p>
        </p:txBody>
      </p:sp>
      <p:sp>
        <p:nvSpPr>
          <p:cNvPr id="21" name="文本框 20"/>
          <p:cNvSpPr txBox="1"/>
          <p:nvPr/>
        </p:nvSpPr>
        <p:spPr>
          <a:xfrm>
            <a:off x="6866890" y="2780030"/>
            <a:ext cx="2167890" cy="530860"/>
          </a:xfrm>
          <a:prstGeom prst="rect">
            <a:avLst/>
          </a:prstGeom>
          <a:noFill/>
        </p:spPr>
        <p:txBody>
          <a:bodyPr wrap="square" rtlCol="0" anchor="ctr" anchorCtr="0">
            <a:noAutofit/>
          </a:bodyPr>
          <a:p>
            <a:pPr algn="ctr"/>
            <a:r>
              <a:rPr lang="en-US" altLang="zh-CN" sz="2800"/>
              <a:t>I/O </a:t>
            </a:r>
            <a:r>
              <a:rPr lang="zh-CN" altLang="en-US" sz="2800"/>
              <a:t>操作</a:t>
            </a:r>
            <a:endParaRPr lang="zh-CN" altLang="en-US" sz="2800"/>
          </a:p>
        </p:txBody>
      </p:sp>
      <p:cxnSp>
        <p:nvCxnSpPr>
          <p:cNvPr id="22" name="曲线连接符 21"/>
          <p:cNvCxnSpPr>
            <a:stCxn id="8" idx="3"/>
          </p:cNvCxnSpPr>
          <p:nvPr/>
        </p:nvCxnSpPr>
        <p:spPr>
          <a:xfrm>
            <a:off x="4770120" y="1271270"/>
            <a:ext cx="1541780" cy="704215"/>
          </a:xfrm>
          <a:prstGeom prst="curvedConnector3">
            <a:avLst>
              <a:gd name="adj1" fmla="val 5000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4830445" y="948690"/>
            <a:ext cx="16497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提交</a:t>
            </a:r>
            <a:r>
              <a:rPr lang="en-US" altLang="zh-CN"/>
              <a:t> IO </a:t>
            </a:r>
            <a:r>
              <a:rPr lang="zh-CN" altLang="en-US"/>
              <a:t>操作</a:t>
            </a:r>
            <a:endParaRPr lang="zh-CN" altLang="en-US"/>
          </a:p>
        </p:txBody>
      </p:sp>
      <p:cxnSp>
        <p:nvCxnSpPr>
          <p:cNvPr id="24" name="曲线连接符 23"/>
          <p:cNvCxnSpPr>
            <a:endCxn id="14" idx="3"/>
          </p:cNvCxnSpPr>
          <p:nvPr/>
        </p:nvCxnSpPr>
        <p:spPr>
          <a:xfrm rot="10800000" flipV="1">
            <a:off x="4769485" y="2788920"/>
            <a:ext cx="1560195" cy="1042035"/>
          </a:xfrm>
          <a:prstGeom prst="curvedConnector3">
            <a:avLst>
              <a:gd name="adj1" fmla="val 49980"/>
            </a:avLst>
          </a:prstGeom>
          <a:ln w="254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4533900" y="2586990"/>
            <a:ext cx="1461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</a:t>
            </a:r>
            <a:r>
              <a:rPr lang="en-US" altLang="zh-CN"/>
              <a:t> IO </a:t>
            </a:r>
            <a:r>
              <a:rPr lang="zh-CN" altLang="en-US"/>
              <a:t>操作</a:t>
            </a:r>
            <a:endParaRPr lang="zh-CN" altLang="en-US"/>
          </a:p>
        </p:txBody>
      </p:sp>
      <p:cxnSp>
        <p:nvCxnSpPr>
          <p:cNvPr id="26" name="直接箭头连接符 25"/>
          <p:cNvCxnSpPr/>
          <p:nvPr/>
        </p:nvCxnSpPr>
        <p:spPr>
          <a:xfrm>
            <a:off x="4778375" y="3859530"/>
            <a:ext cx="5660390" cy="274320"/>
          </a:xfrm>
          <a:prstGeom prst="straightConnector1">
            <a:avLst/>
          </a:prstGeom>
          <a:ln w="38100">
            <a:solidFill>
              <a:schemeClr val="accent6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7" name="文本框 26"/>
          <p:cNvSpPr txBox="1"/>
          <p:nvPr/>
        </p:nvSpPr>
        <p:spPr>
          <a:xfrm>
            <a:off x="7002145" y="4058285"/>
            <a:ext cx="1480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 / O </a:t>
            </a:r>
            <a:r>
              <a:rPr lang="zh-CN" altLang="en-US"/>
              <a:t>操作</a:t>
            </a:r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10307955" y="3244850"/>
            <a:ext cx="12807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/>
              <a:t>外设设备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resource_record_key" val="{&quot;10&quot;:[19963846,3636698]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</Words>
  <Application>WPS 演示</Application>
  <PresentationFormat>宽屏</PresentationFormat>
  <Paragraphs>22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愿来生没有ddl</cp:lastModifiedBy>
  <cp:revision>13</cp:revision>
  <dcterms:created xsi:type="dcterms:W3CDTF">2023-08-09T12:44:00Z</dcterms:created>
  <dcterms:modified xsi:type="dcterms:W3CDTF">2025-04-19T08:55:24Z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