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同心圆 4"/>
          <p:cNvSpPr/>
          <p:nvPr/>
        </p:nvSpPr>
        <p:spPr>
          <a:xfrm>
            <a:off x="4694555" y="167640"/>
            <a:ext cx="2574925" cy="2489835"/>
          </a:xfrm>
          <a:prstGeom prst="don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5" idx="0"/>
          </p:cNvCxnSpPr>
          <p:nvPr/>
        </p:nvCxnSpPr>
        <p:spPr>
          <a:xfrm flipH="1">
            <a:off x="5981700" y="167640"/>
            <a:ext cx="635" cy="62420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7"/>
          </p:cNvCxnSpPr>
          <p:nvPr/>
        </p:nvCxnSpPr>
        <p:spPr>
          <a:xfrm flipH="1">
            <a:off x="6436360" y="532130"/>
            <a:ext cx="455930" cy="4489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6"/>
          </p:cNvCxnSpPr>
          <p:nvPr/>
        </p:nvCxnSpPr>
        <p:spPr>
          <a:xfrm flipH="1">
            <a:off x="6635115" y="1412875"/>
            <a:ext cx="634365" cy="38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5"/>
          </p:cNvCxnSpPr>
          <p:nvPr/>
        </p:nvCxnSpPr>
        <p:spPr>
          <a:xfrm flipH="1" flipV="1">
            <a:off x="6455410" y="1842770"/>
            <a:ext cx="436880" cy="4502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4"/>
          </p:cNvCxnSpPr>
          <p:nvPr/>
        </p:nvCxnSpPr>
        <p:spPr>
          <a:xfrm flipH="1" flipV="1">
            <a:off x="5972175" y="2041525"/>
            <a:ext cx="10160" cy="6159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3"/>
          </p:cNvCxnSpPr>
          <p:nvPr/>
        </p:nvCxnSpPr>
        <p:spPr>
          <a:xfrm flipV="1">
            <a:off x="5071745" y="1861185"/>
            <a:ext cx="427355" cy="4318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2"/>
          </p:cNvCxnSpPr>
          <p:nvPr/>
        </p:nvCxnSpPr>
        <p:spPr>
          <a:xfrm>
            <a:off x="4694555" y="1412875"/>
            <a:ext cx="634365" cy="38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1"/>
          </p:cNvCxnSpPr>
          <p:nvPr/>
        </p:nvCxnSpPr>
        <p:spPr>
          <a:xfrm>
            <a:off x="5071745" y="532130"/>
            <a:ext cx="417830" cy="4394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同心圆 22"/>
          <p:cNvSpPr/>
          <p:nvPr/>
        </p:nvSpPr>
        <p:spPr>
          <a:xfrm>
            <a:off x="4694555" y="3559810"/>
            <a:ext cx="2574925" cy="2489835"/>
          </a:xfrm>
          <a:prstGeom prst="don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23" idx="0"/>
          </p:cNvCxnSpPr>
          <p:nvPr/>
        </p:nvCxnSpPr>
        <p:spPr>
          <a:xfrm flipH="1">
            <a:off x="5981700" y="3559810"/>
            <a:ext cx="635" cy="62420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3" idx="7"/>
          </p:cNvCxnSpPr>
          <p:nvPr/>
        </p:nvCxnSpPr>
        <p:spPr>
          <a:xfrm flipH="1">
            <a:off x="6436360" y="3924300"/>
            <a:ext cx="455930" cy="4489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3" idx="6"/>
          </p:cNvCxnSpPr>
          <p:nvPr/>
        </p:nvCxnSpPr>
        <p:spPr>
          <a:xfrm flipH="1">
            <a:off x="6635115" y="4805045"/>
            <a:ext cx="634365" cy="38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5"/>
          </p:cNvCxnSpPr>
          <p:nvPr/>
        </p:nvCxnSpPr>
        <p:spPr>
          <a:xfrm flipH="1" flipV="1">
            <a:off x="6455410" y="5234940"/>
            <a:ext cx="436880" cy="4502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4"/>
          </p:cNvCxnSpPr>
          <p:nvPr/>
        </p:nvCxnSpPr>
        <p:spPr>
          <a:xfrm flipH="1" flipV="1">
            <a:off x="5972175" y="5433695"/>
            <a:ext cx="10160" cy="6159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3"/>
          </p:cNvCxnSpPr>
          <p:nvPr/>
        </p:nvCxnSpPr>
        <p:spPr>
          <a:xfrm flipV="1">
            <a:off x="5071745" y="5253355"/>
            <a:ext cx="427355" cy="4318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2"/>
          </p:cNvCxnSpPr>
          <p:nvPr/>
        </p:nvCxnSpPr>
        <p:spPr>
          <a:xfrm>
            <a:off x="4694555" y="4805045"/>
            <a:ext cx="634365" cy="38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1"/>
          </p:cNvCxnSpPr>
          <p:nvPr/>
        </p:nvCxnSpPr>
        <p:spPr>
          <a:xfrm>
            <a:off x="5071745" y="3924300"/>
            <a:ext cx="417830" cy="4394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流程图: 过程 33"/>
          <p:cNvSpPr/>
          <p:nvPr/>
        </p:nvSpPr>
        <p:spPr>
          <a:xfrm>
            <a:off x="9494520" y="715645"/>
            <a:ext cx="1040765" cy="548132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流程图: 过程 34"/>
          <p:cNvSpPr/>
          <p:nvPr/>
        </p:nvSpPr>
        <p:spPr>
          <a:xfrm>
            <a:off x="1235075" y="715645"/>
            <a:ext cx="1040765" cy="548132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1708765" y="-40005"/>
            <a:ext cx="0" cy="6889750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361295" y="6274435"/>
            <a:ext cx="1238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3200"/>
              <a:t>TIMES</a:t>
            </a:r>
            <a:endParaRPr lang="en-US" altLang="zh-CN" sz="3200"/>
          </a:p>
        </p:txBody>
      </p:sp>
      <p:sp>
        <p:nvSpPr>
          <p:cNvPr id="38" name="文本框 37"/>
          <p:cNvSpPr txBox="1"/>
          <p:nvPr/>
        </p:nvSpPr>
        <p:spPr>
          <a:xfrm>
            <a:off x="944245" y="289560"/>
            <a:ext cx="1622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SQ thread</a:t>
            </a:r>
            <a:endParaRPr lang="en-US" altLang="zh-CN" sz="2400"/>
          </a:p>
        </p:txBody>
      </p:sp>
      <p:sp>
        <p:nvSpPr>
          <p:cNvPr id="39" name="文本框 38"/>
          <p:cNvSpPr txBox="1"/>
          <p:nvPr/>
        </p:nvSpPr>
        <p:spPr>
          <a:xfrm>
            <a:off x="8938895" y="255270"/>
            <a:ext cx="2152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User thread</a:t>
            </a:r>
            <a:endParaRPr lang="en-US" altLang="zh-CN" sz="24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271395" y="923290"/>
            <a:ext cx="2527300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236595" y="592455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Poll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5499100" y="2719070"/>
            <a:ext cx="994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SQ</a:t>
            </a:r>
            <a:endParaRPr lang="en-US" altLang="zh-CN" sz="2400"/>
          </a:p>
        </p:txBody>
      </p:sp>
      <p:sp>
        <p:nvSpPr>
          <p:cNvPr id="43" name="文本框 42"/>
          <p:cNvSpPr txBox="1"/>
          <p:nvPr/>
        </p:nvSpPr>
        <p:spPr>
          <a:xfrm>
            <a:off x="5499100" y="6196965"/>
            <a:ext cx="994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CQ</a:t>
            </a:r>
            <a:endParaRPr lang="en-US" altLang="zh-CN" sz="2400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275840" y="1339850"/>
            <a:ext cx="2423795" cy="1079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236595" y="105791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Poll</a:t>
            </a:r>
            <a:endParaRPr lang="en-US" altLang="zh-CN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085330" y="2087880"/>
            <a:ext cx="2404110" cy="0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781290" y="1719580"/>
            <a:ext cx="114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Submit IO</a:t>
            </a:r>
            <a:endParaRPr lang="en-US" altLang="zh-CN"/>
          </a:p>
        </p:txBody>
      </p:sp>
      <p:sp>
        <p:nvSpPr>
          <p:cNvPr id="49" name="流程图: 过程 48"/>
          <p:cNvSpPr/>
          <p:nvPr/>
        </p:nvSpPr>
        <p:spPr>
          <a:xfrm>
            <a:off x="9494520" y="2097405"/>
            <a:ext cx="1040765" cy="108839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流程图: 过程 49"/>
          <p:cNvSpPr/>
          <p:nvPr/>
        </p:nvSpPr>
        <p:spPr>
          <a:xfrm>
            <a:off x="9495155" y="3443605"/>
            <a:ext cx="1035050" cy="108839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流程图: 过程 50"/>
          <p:cNvSpPr/>
          <p:nvPr/>
        </p:nvSpPr>
        <p:spPr>
          <a:xfrm>
            <a:off x="9495155" y="4821555"/>
            <a:ext cx="1035050" cy="108839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2275840" y="1818640"/>
            <a:ext cx="2518410" cy="381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255645" y="1487805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Poll</a:t>
            </a:r>
            <a:endParaRPr lang="en-US" altLang="zh-CN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2271395" y="2383155"/>
            <a:ext cx="2921000" cy="762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388235" y="2021840"/>
            <a:ext cx="226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Poll and get sqe</a:t>
            </a:r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2276475" y="2466340"/>
            <a:ext cx="3010535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流程图: 过程 56"/>
          <p:cNvSpPr/>
          <p:nvPr/>
        </p:nvSpPr>
        <p:spPr>
          <a:xfrm>
            <a:off x="1235710" y="2548255"/>
            <a:ext cx="1040765" cy="267208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235075" y="3665220"/>
            <a:ext cx="1041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IO</a:t>
            </a:r>
            <a:endParaRPr lang="en-US" altLang="zh-CN" sz="3600"/>
          </a:p>
        </p:txBody>
      </p:sp>
      <p:sp>
        <p:nvSpPr>
          <p:cNvPr id="59" name="文本框 58"/>
          <p:cNvSpPr txBox="1"/>
          <p:nvPr/>
        </p:nvSpPr>
        <p:spPr>
          <a:xfrm>
            <a:off x="9607550" y="2292985"/>
            <a:ext cx="81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Other </a:t>
            </a:r>
            <a:endParaRPr lang="en-US" altLang="zh-CN"/>
          </a:p>
          <a:p>
            <a:pPr algn="ctr"/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9607550" y="3665220"/>
            <a:ext cx="81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Other </a:t>
            </a:r>
            <a:endParaRPr lang="en-US" altLang="zh-CN"/>
          </a:p>
          <a:p>
            <a:pPr algn="ctr"/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9607550" y="5039995"/>
            <a:ext cx="81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Other </a:t>
            </a:r>
            <a:endParaRPr lang="en-US" altLang="zh-CN"/>
          </a:p>
          <a:p>
            <a:pPr algn="ctr"/>
            <a:r>
              <a:rPr lang="en-US" altLang="zh-CN"/>
              <a:t>Task</a:t>
            </a:r>
            <a:endParaRPr lang="en-US" altLang="zh-CN"/>
          </a:p>
        </p:txBody>
      </p:sp>
      <p:cxnSp>
        <p:nvCxnSpPr>
          <p:cNvPr id="62" name="肘形连接符 61"/>
          <p:cNvCxnSpPr/>
          <p:nvPr/>
        </p:nvCxnSpPr>
        <p:spPr>
          <a:xfrm rot="10800000" flipV="1">
            <a:off x="7051675" y="3298825"/>
            <a:ext cx="2442210" cy="804545"/>
          </a:xfrm>
          <a:prstGeom prst="bentConnector3">
            <a:avLst>
              <a:gd name="adj1" fmla="val 49974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181975" y="2930525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Poll</a:t>
            </a:r>
            <a:endParaRPr lang="en-US" altLang="zh-CN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7269480" y="4662170"/>
            <a:ext cx="2224405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082915" y="431038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Poll</a:t>
            </a:r>
            <a:endParaRPr lang="en-US" altLang="zh-CN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2280920" y="5296535"/>
            <a:ext cx="2489200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566670" y="4928235"/>
            <a:ext cx="190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Submit IO result</a:t>
            </a:r>
            <a:endParaRPr lang="en-US" altLang="zh-CN"/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6474460" y="5978525"/>
            <a:ext cx="300990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6152515" y="6049645"/>
            <a:ext cx="3342640" cy="444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085330" y="5610225"/>
            <a:ext cx="226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Poll and get cqe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演示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16</cp:revision>
  <dcterms:created xsi:type="dcterms:W3CDTF">2023-08-09T12:44:00Z</dcterms:created>
  <dcterms:modified xsi:type="dcterms:W3CDTF">2025-04-19T11:36:12Z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