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同心圆 4"/>
          <p:cNvSpPr/>
          <p:nvPr/>
        </p:nvSpPr>
        <p:spPr>
          <a:xfrm>
            <a:off x="4694555" y="167640"/>
            <a:ext cx="2574925" cy="2489835"/>
          </a:xfrm>
          <a:prstGeom prst="don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5" idx="0"/>
          </p:cNvCxnSpPr>
          <p:nvPr/>
        </p:nvCxnSpPr>
        <p:spPr>
          <a:xfrm flipH="1">
            <a:off x="5981700" y="167640"/>
            <a:ext cx="635" cy="62420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7"/>
          </p:cNvCxnSpPr>
          <p:nvPr/>
        </p:nvCxnSpPr>
        <p:spPr>
          <a:xfrm flipH="1">
            <a:off x="6436360" y="532130"/>
            <a:ext cx="455930" cy="4489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6"/>
          </p:cNvCxnSpPr>
          <p:nvPr/>
        </p:nvCxnSpPr>
        <p:spPr>
          <a:xfrm flipH="1">
            <a:off x="6635115" y="1412875"/>
            <a:ext cx="634365" cy="381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5"/>
          </p:cNvCxnSpPr>
          <p:nvPr/>
        </p:nvCxnSpPr>
        <p:spPr>
          <a:xfrm flipH="1" flipV="1">
            <a:off x="6455410" y="1842770"/>
            <a:ext cx="436880" cy="4502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5" idx="4"/>
          </p:cNvCxnSpPr>
          <p:nvPr/>
        </p:nvCxnSpPr>
        <p:spPr>
          <a:xfrm flipH="1" flipV="1">
            <a:off x="5972175" y="2041525"/>
            <a:ext cx="10160" cy="6159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3"/>
          </p:cNvCxnSpPr>
          <p:nvPr/>
        </p:nvCxnSpPr>
        <p:spPr>
          <a:xfrm flipV="1">
            <a:off x="5071745" y="1861185"/>
            <a:ext cx="427355" cy="4318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2"/>
          </p:cNvCxnSpPr>
          <p:nvPr/>
        </p:nvCxnSpPr>
        <p:spPr>
          <a:xfrm>
            <a:off x="4694555" y="1412875"/>
            <a:ext cx="634365" cy="381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5" idx="1"/>
          </p:cNvCxnSpPr>
          <p:nvPr/>
        </p:nvCxnSpPr>
        <p:spPr>
          <a:xfrm>
            <a:off x="5071745" y="532130"/>
            <a:ext cx="417830" cy="4394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同心圆 22"/>
          <p:cNvSpPr/>
          <p:nvPr/>
        </p:nvSpPr>
        <p:spPr>
          <a:xfrm>
            <a:off x="4694555" y="3559810"/>
            <a:ext cx="2574925" cy="2489835"/>
          </a:xfrm>
          <a:prstGeom prst="don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>
            <a:stCxn id="23" idx="0"/>
          </p:cNvCxnSpPr>
          <p:nvPr/>
        </p:nvCxnSpPr>
        <p:spPr>
          <a:xfrm flipH="1">
            <a:off x="5981700" y="3559810"/>
            <a:ext cx="635" cy="62420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3" idx="7"/>
          </p:cNvCxnSpPr>
          <p:nvPr/>
        </p:nvCxnSpPr>
        <p:spPr>
          <a:xfrm flipH="1">
            <a:off x="6436360" y="3924300"/>
            <a:ext cx="455930" cy="4489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3" idx="6"/>
          </p:cNvCxnSpPr>
          <p:nvPr/>
        </p:nvCxnSpPr>
        <p:spPr>
          <a:xfrm flipH="1">
            <a:off x="6635115" y="4805045"/>
            <a:ext cx="634365" cy="381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5"/>
          </p:cNvCxnSpPr>
          <p:nvPr/>
        </p:nvCxnSpPr>
        <p:spPr>
          <a:xfrm flipH="1" flipV="1">
            <a:off x="6455410" y="5234940"/>
            <a:ext cx="436880" cy="4502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4"/>
          </p:cNvCxnSpPr>
          <p:nvPr/>
        </p:nvCxnSpPr>
        <p:spPr>
          <a:xfrm flipH="1" flipV="1">
            <a:off x="5972175" y="5433695"/>
            <a:ext cx="10160" cy="6159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3"/>
          </p:cNvCxnSpPr>
          <p:nvPr/>
        </p:nvCxnSpPr>
        <p:spPr>
          <a:xfrm flipV="1">
            <a:off x="5071745" y="5253355"/>
            <a:ext cx="427355" cy="4318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3" idx="2"/>
          </p:cNvCxnSpPr>
          <p:nvPr/>
        </p:nvCxnSpPr>
        <p:spPr>
          <a:xfrm>
            <a:off x="4694555" y="4805045"/>
            <a:ext cx="634365" cy="381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3" idx="1"/>
          </p:cNvCxnSpPr>
          <p:nvPr/>
        </p:nvCxnSpPr>
        <p:spPr>
          <a:xfrm>
            <a:off x="5071745" y="3924300"/>
            <a:ext cx="417830" cy="4394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流程图: 过程 33"/>
          <p:cNvSpPr/>
          <p:nvPr/>
        </p:nvSpPr>
        <p:spPr>
          <a:xfrm>
            <a:off x="9494520" y="715645"/>
            <a:ext cx="1040765" cy="548132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流程图: 过程 34"/>
          <p:cNvSpPr/>
          <p:nvPr/>
        </p:nvSpPr>
        <p:spPr>
          <a:xfrm>
            <a:off x="1235075" y="715645"/>
            <a:ext cx="1040765" cy="548132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1708765" y="-40005"/>
            <a:ext cx="0" cy="6889750"/>
          </a:xfrm>
          <a:prstGeom prst="straightConnector1">
            <a:avLst/>
          </a:prstGeom>
          <a:ln w="635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0361295" y="6274435"/>
            <a:ext cx="1238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3200"/>
              <a:t>TIMES</a:t>
            </a:r>
            <a:endParaRPr lang="en-US" altLang="zh-CN" sz="3200"/>
          </a:p>
        </p:txBody>
      </p:sp>
      <p:sp>
        <p:nvSpPr>
          <p:cNvPr id="38" name="文本框 37"/>
          <p:cNvSpPr txBox="1"/>
          <p:nvPr/>
        </p:nvSpPr>
        <p:spPr>
          <a:xfrm>
            <a:off x="944245" y="289560"/>
            <a:ext cx="1622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SQ thread</a:t>
            </a:r>
            <a:endParaRPr lang="en-US" altLang="zh-CN" sz="2400"/>
          </a:p>
        </p:txBody>
      </p:sp>
      <p:sp>
        <p:nvSpPr>
          <p:cNvPr id="39" name="文本框 38"/>
          <p:cNvSpPr txBox="1"/>
          <p:nvPr/>
        </p:nvSpPr>
        <p:spPr>
          <a:xfrm>
            <a:off x="8938895" y="255270"/>
            <a:ext cx="2152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User thread</a:t>
            </a:r>
            <a:endParaRPr lang="en-US" altLang="zh-CN" sz="24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271395" y="923290"/>
            <a:ext cx="2527300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236595" y="592455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Poll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5441950" y="1182370"/>
            <a:ext cx="994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SQ</a:t>
            </a:r>
            <a:endParaRPr lang="en-US" altLang="zh-CN" sz="2400"/>
          </a:p>
        </p:txBody>
      </p:sp>
      <p:sp>
        <p:nvSpPr>
          <p:cNvPr id="43" name="文本框 42"/>
          <p:cNvSpPr txBox="1"/>
          <p:nvPr/>
        </p:nvSpPr>
        <p:spPr>
          <a:xfrm>
            <a:off x="5441950" y="4579620"/>
            <a:ext cx="994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CQ</a:t>
            </a:r>
            <a:endParaRPr lang="en-US" altLang="zh-CN" sz="2400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2275840" y="1339850"/>
            <a:ext cx="2423795" cy="1079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236595" y="1057910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Poll</a:t>
            </a:r>
            <a:endParaRPr lang="en-US" altLang="zh-CN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7085330" y="2087880"/>
            <a:ext cx="2404110" cy="0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781290" y="1719580"/>
            <a:ext cx="1149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Submit IO</a:t>
            </a:r>
            <a:endParaRPr lang="en-US" altLang="zh-CN"/>
          </a:p>
        </p:txBody>
      </p:sp>
      <p:sp>
        <p:nvSpPr>
          <p:cNvPr id="49" name="流程图: 过程 48"/>
          <p:cNvSpPr/>
          <p:nvPr/>
        </p:nvSpPr>
        <p:spPr>
          <a:xfrm>
            <a:off x="9494520" y="2097405"/>
            <a:ext cx="1040765" cy="1088390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流程图: 过程 49"/>
          <p:cNvSpPr/>
          <p:nvPr/>
        </p:nvSpPr>
        <p:spPr>
          <a:xfrm>
            <a:off x="9495155" y="3443605"/>
            <a:ext cx="1035050" cy="1088390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流程图: 过程 50"/>
          <p:cNvSpPr/>
          <p:nvPr/>
        </p:nvSpPr>
        <p:spPr>
          <a:xfrm>
            <a:off x="9495155" y="4821555"/>
            <a:ext cx="1035050" cy="58864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2275840" y="1818640"/>
            <a:ext cx="2518410" cy="381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255645" y="1487805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Poll</a:t>
            </a:r>
            <a:endParaRPr lang="en-US" altLang="zh-CN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2271395" y="2383155"/>
            <a:ext cx="2921000" cy="762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388235" y="2021840"/>
            <a:ext cx="2263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Poll and get sqe</a:t>
            </a:r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2276475" y="2466340"/>
            <a:ext cx="3010535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流程图: 过程 56"/>
          <p:cNvSpPr/>
          <p:nvPr/>
        </p:nvSpPr>
        <p:spPr>
          <a:xfrm>
            <a:off x="1235710" y="2548255"/>
            <a:ext cx="1040765" cy="267208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235075" y="3665220"/>
            <a:ext cx="1041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IO</a:t>
            </a:r>
            <a:endParaRPr lang="en-US" altLang="zh-CN" sz="3600"/>
          </a:p>
        </p:txBody>
      </p:sp>
      <p:sp>
        <p:nvSpPr>
          <p:cNvPr id="59" name="文本框 58"/>
          <p:cNvSpPr txBox="1"/>
          <p:nvPr/>
        </p:nvSpPr>
        <p:spPr>
          <a:xfrm>
            <a:off x="9607550" y="2292985"/>
            <a:ext cx="814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Other </a:t>
            </a:r>
            <a:endParaRPr lang="en-US" altLang="zh-CN"/>
          </a:p>
          <a:p>
            <a:pPr algn="ctr"/>
            <a:r>
              <a:rPr lang="en-US" altLang="zh-CN"/>
              <a:t>Task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9607550" y="3665220"/>
            <a:ext cx="814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Other </a:t>
            </a:r>
            <a:endParaRPr lang="en-US" altLang="zh-CN"/>
          </a:p>
          <a:p>
            <a:pPr algn="ctr"/>
            <a:r>
              <a:rPr lang="en-US" altLang="zh-CN"/>
              <a:t>Task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9607550" y="4821555"/>
            <a:ext cx="814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Other </a:t>
            </a:r>
            <a:endParaRPr lang="en-US" altLang="zh-CN"/>
          </a:p>
          <a:p>
            <a:pPr algn="ctr"/>
            <a:r>
              <a:rPr lang="en-US" altLang="zh-CN"/>
              <a:t>Task</a:t>
            </a:r>
            <a:endParaRPr lang="en-US" altLang="zh-CN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2280920" y="5296535"/>
            <a:ext cx="2489200" cy="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566670" y="4928235"/>
            <a:ext cx="1906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Submit IO result</a:t>
            </a:r>
            <a:endParaRPr lang="en-US" altLang="zh-CN"/>
          </a:p>
        </p:txBody>
      </p:sp>
      <p:cxnSp>
        <p:nvCxnSpPr>
          <p:cNvPr id="3" name="直接连接符 2"/>
          <p:cNvCxnSpPr/>
          <p:nvPr/>
        </p:nvCxnSpPr>
        <p:spPr>
          <a:xfrm>
            <a:off x="2271395" y="5429250"/>
            <a:ext cx="175133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4022725" y="6214745"/>
            <a:ext cx="429704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022725" y="5410200"/>
            <a:ext cx="9525" cy="78549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肘形连接符 6"/>
          <p:cNvCxnSpPr/>
          <p:nvPr/>
        </p:nvCxnSpPr>
        <p:spPr>
          <a:xfrm flipV="1">
            <a:off x="8319770" y="5367020"/>
            <a:ext cx="1179195" cy="847725"/>
          </a:xfrm>
          <a:prstGeom prst="bentConnector3">
            <a:avLst>
              <a:gd name="adj1" fmla="val 50027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889250" y="5429250"/>
            <a:ext cx="133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highlight>
                  <a:srgbClr val="FFFF00"/>
                </a:highlight>
              </a:rPr>
              <a:t>Send Uintr</a:t>
            </a:r>
            <a:endParaRPr lang="en-US" altLang="zh-CN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981825" y="5528310"/>
            <a:ext cx="2513330" cy="889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流程图: 过程 10"/>
          <p:cNvSpPr/>
          <p:nvPr/>
        </p:nvSpPr>
        <p:spPr>
          <a:xfrm>
            <a:off x="9498965" y="5685155"/>
            <a:ext cx="1036320" cy="529590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948805" y="5614035"/>
            <a:ext cx="2528570" cy="4445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051675" y="5168900"/>
            <a:ext cx="155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Get cqe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607550" y="5685155"/>
            <a:ext cx="814070" cy="5289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Other </a:t>
            </a:r>
            <a:endParaRPr lang="en-US" altLang="zh-CN"/>
          </a:p>
          <a:p>
            <a:pPr algn="ctr"/>
            <a:r>
              <a:rPr lang="en-US" altLang="zh-CN"/>
              <a:t>Task</a:t>
            </a:r>
            <a:endParaRPr lang="en-US" altLang="zh-CN"/>
          </a:p>
        </p:txBody>
      </p:sp>
      <p:sp>
        <p:nvSpPr>
          <p:cNvPr id="10" name="流程图: 过程 9"/>
          <p:cNvSpPr/>
          <p:nvPr/>
        </p:nvSpPr>
        <p:spPr>
          <a:xfrm>
            <a:off x="9498965" y="5410200"/>
            <a:ext cx="1031240" cy="27559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495155" y="5410200"/>
            <a:ext cx="1040130" cy="2749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Uintr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WPS 演示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愿来生没有ddl</cp:lastModifiedBy>
  <cp:revision>21</cp:revision>
  <dcterms:created xsi:type="dcterms:W3CDTF">2023-08-09T12:44:00Z</dcterms:created>
  <dcterms:modified xsi:type="dcterms:W3CDTF">2025-04-19T13:46:21Z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