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流程图: 可选过程 3"/>
          <p:cNvSpPr/>
          <p:nvPr/>
        </p:nvSpPr>
        <p:spPr>
          <a:xfrm>
            <a:off x="274320" y="4350385"/>
            <a:ext cx="11633200" cy="2244090"/>
          </a:xfrm>
          <a:prstGeom prst="flowChartAlternateProcess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流程图: 过程 30"/>
          <p:cNvSpPr/>
          <p:nvPr/>
        </p:nvSpPr>
        <p:spPr>
          <a:xfrm>
            <a:off x="2421890" y="4743450"/>
            <a:ext cx="2007870" cy="36322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流程图: 可选过程 4"/>
          <p:cNvSpPr/>
          <p:nvPr/>
        </p:nvSpPr>
        <p:spPr>
          <a:xfrm>
            <a:off x="1059815" y="5515610"/>
            <a:ext cx="1826895" cy="586740"/>
          </a:xfrm>
          <a:prstGeom prst="flowChartAlternateProcess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流程图: 可选过程 5"/>
          <p:cNvSpPr/>
          <p:nvPr/>
        </p:nvSpPr>
        <p:spPr>
          <a:xfrm>
            <a:off x="3969385" y="5515610"/>
            <a:ext cx="1826895" cy="586740"/>
          </a:xfrm>
          <a:prstGeom prst="flowChartAlternateProcess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流程图: 可选过程 6"/>
          <p:cNvSpPr/>
          <p:nvPr/>
        </p:nvSpPr>
        <p:spPr>
          <a:xfrm>
            <a:off x="8166735" y="5515610"/>
            <a:ext cx="1826895" cy="586740"/>
          </a:xfrm>
          <a:prstGeom prst="flowChartAlternateProcess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流程图: 可选过程 7"/>
          <p:cNvSpPr/>
          <p:nvPr/>
        </p:nvSpPr>
        <p:spPr>
          <a:xfrm>
            <a:off x="425450" y="877570"/>
            <a:ext cx="3663315" cy="1647190"/>
          </a:xfrm>
          <a:prstGeom prst="flowChartAlternateProcess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流程图: 过程 8"/>
          <p:cNvSpPr/>
          <p:nvPr/>
        </p:nvSpPr>
        <p:spPr>
          <a:xfrm>
            <a:off x="7950835" y="480695"/>
            <a:ext cx="2650490" cy="1012825"/>
          </a:xfrm>
          <a:prstGeom prst="flowChartProcess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流程图: 过程 9"/>
          <p:cNvSpPr/>
          <p:nvPr/>
        </p:nvSpPr>
        <p:spPr>
          <a:xfrm>
            <a:off x="7524750" y="2060575"/>
            <a:ext cx="3587750" cy="1448435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893445" y="1353820"/>
            <a:ext cx="272669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4000"/>
              <a:t>USER APP</a:t>
            </a:r>
            <a:endParaRPr lang="en-US" altLang="zh-CN" sz="4000"/>
          </a:p>
        </p:txBody>
      </p:sp>
      <p:sp>
        <p:nvSpPr>
          <p:cNvPr id="12" name="文本框 11"/>
          <p:cNvSpPr txBox="1"/>
          <p:nvPr/>
        </p:nvSpPr>
        <p:spPr>
          <a:xfrm>
            <a:off x="7835265" y="758825"/>
            <a:ext cx="28816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400"/>
              <a:t>PAGE FRAME</a:t>
            </a:r>
            <a:endParaRPr lang="en-US" altLang="zh-CN" sz="2400"/>
          </a:p>
        </p:txBody>
      </p:sp>
      <p:sp>
        <p:nvSpPr>
          <p:cNvPr id="13" name="文本框 12"/>
          <p:cNvSpPr txBox="1"/>
          <p:nvPr/>
        </p:nvSpPr>
        <p:spPr>
          <a:xfrm>
            <a:off x="8023225" y="2462530"/>
            <a:ext cx="25057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600"/>
              <a:t>PAGE TABLE</a:t>
            </a:r>
            <a:endParaRPr lang="en-US" altLang="zh-CN" sz="3600"/>
          </a:p>
        </p:txBody>
      </p:sp>
      <p:sp>
        <p:nvSpPr>
          <p:cNvPr id="14" name="下箭头 13"/>
          <p:cNvSpPr/>
          <p:nvPr/>
        </p:nvSpPr>
        <p:spPr>
          <a:xfrm>
            <a:off x="9032875" y="1483360"/>
            <a:ext cx="485775" cy="576580"/>
          </a:xfrm>
          <a:prstGeom prst="down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5" name="肘形连接符 14"/>
          <p:cNvCxnSpPr>
            <a:stCxn id="8" idx="3"/>
          </p:cNvCxnSpPr>
          <p:nvPr/>
        </p:nvCxnSpPr>
        <p:spPr>
          <a:xfrm flipV="1">
            <a:off x="4088765" y="991235"/>
            <a:ext cx="3895090" cy="709930"/>
          </a:xfrm>
          <a:prstGeom prst="bentConnector3">
            <a:avLst>
              <a:gd name="adj1" fmla="val 50000"/>
            </a:avLst>
          </a:prstGeom>
          <a:ln w="2540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6223000" y="60325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Alloc</a:t>
            </a:r>
            <a:endParaRPr lang="en-US" altLang="zh-CN"/>
          </a:p>
        </p:txBody>
      </p:sp>
      <p:cxnSp>
        <p:nvCxnSpPr>
          <p:cNvPr id="17" name="直接箭头连接符 16"/>
          <p:cNvCxnSpPr/>
          <p:nvPr/>
        </p:nvCxnSpPr>
        <p:spPr>
          <a:xfrm>
            <a:off x="6043295" y="1701165"/>
            <a:ext cx="3114040" cy="0"/>
          </a:xfrm>
          <a:prstGeom prst="straightConnector1">
            <a:avLst/>
          </a:prstGeom>
          <a:ln w="2540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6583680" y="1323340"/>
            <a:ext cx="9410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Map</a:t>
            </a:r>
            <a:endParaRPr lang="en-US" altLang="zh-CN"/>
          </a:p>
        </p:txBody>
      </p:sp>
      <p:sp>
        <p:nvSpPr>
          <p:cNvPr id="19" name="流程图: 过程 18"/>
          <p:cNvSpPr/>
          <p:nvPr/>
        </p:nvSpPr>
        <p:spPr>
          <a:xfrm>
            <a:off x="1225550" y="3234690"/>
            <a:ext cx="5177155" cy="586740"/>
          </a:xfrm>
          <a:prstGeom prst="flowChartProcess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1631950" y="3234690"/>
            <a:ext cx="4064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200"/>
              <a:t>[ Paddr, Vaddr ]</a:t>
            </a:r>
            <a:endParaRPr lang="en-US" altLang="zh-CN" sz="3200"/>
          </a:p>
        </p:txBody>
      </p:sp>
      <p:cxnSp>
        <p:nvCxnSpPr>
          <p:cNvPr id="23" name="肘形连接符 22"/>
          <p:cNvCxnSpPr>
            <a:stCxn id="10" idx="1"/>
            <a:endCxn id="20" idx="0"/>
          </p:cNvCxnSpPr>
          <p:nvPr/>
        </p:nvCxnSpPr>
        <p:spPr>
          <a:xfrm rot="10800000" flipV="1">
            <a:off x="3663950" y="2785110"/>
            <a:ext cx="3860800" cy="449580"/>
          </a:xfrm>
          <a:prstGeom prst="bentConnector2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6036310" y="1704340"/>
            <a:ext cx="0" cy="108585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274320" y="4350385"/>
            <a:ext cx="18072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3600"/>
              <a:t>KERNEL</a:t>
            </a:r>
            <a:endParaRPr lang="en-US" altLang="zh-CN" sz="3600"/>
          </a:p>
        </p:txBody>
      </p:sp>
      <p:sp>
        <p:nvSpPr>
          <p:cNvPr id="26" name="下箭头 25"/>
          <p:cNvSpPr/>
          <p:nvPr/>
        </p:nvSpPr>
        <p:spPr>
          <a:xfrm>
            <a:off x="3420745" y="3818255"/>
            <a:ext cx="485775" cy="516890"/>
          </a:xfrm>
          <a:prstGeom prst="down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1341120" y="5527675"/>
            <a:ext cx="1264285" cy="56896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algn="ctr"/>
            <a:r>
              <a:rPr lang="en-US" altLang="zh-CN" sz="2800"/>
              <a:t>UPID</a:t>
            </a:r>
            <a:endParaRPr lang="en-US" altLang="zh-CN" sz="2800"/>
          </a:p>
        </p:txBody>
      </p:sp>
      <p:sp>
        <p:nvSpPr>
          <p:cNvPr id="28" name="文本框 27"/>
          <p:cNvSpPr txBox="1"/>
          <p:nvPr/>
        </p:nvSpPr>
        <p:spPr>
          <a:xfrm>
            <a:off x="4250690" y="5527675"/>
            <a:ext cx="1264285" cy="56896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algn="ctr"/>
            <a:r>
              <a:rPr lang="en-US" altLang="zh-CN" sz="2800"/>
              <a:t>UITT</a:t>
            </a:r>
            <a:endParaRPr lang="en-US" altLang="zh-CN" sz="2800"/>
          </a:p>
        </p:txBody>
      </p:sp>
      <p:sp>
        <p:nvSpPr>
          <p:cNvPr id="30" name="文本框 29"/>
          <p:cNvSpPr txBox="1"/>
          <p:nvPr/>
        </p:nvSpPr>
        <p:spPr>
          <a:xfrm>
            <a:off x="8448040" y="5533390"/>
            <a:ext cx="1264285" cy="56896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algn="ctr"/>
            <a:r>
              <a:rPr lang="en-US" altLang="zh-CN" sz="2800"/>
              <a:t>MSR</a:t>
            </a:r>
            <a:endParaRPr lang="en-US" altLang="zh-CN" sz="2800"/>
          </a:p>
        </p:txBody>
      </p:sp>
      <p:sp>
        <p:nvSpPr>
          <p:cNvPr id="33" name="流程图: 过程 32"/>
          <p:cNvSpPr/>
          <p:nvPr/>
        </p:nvSpPr>
        <p:spPr>
          <a:xfrm>
            <a:off x="8076565" y="4743450"/>
            <a:ext cx="2007870" cy="36322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2886710" y="4741545"/>
            <a:ext cx="10064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Paddr</a:t>
            </a:r>
            <a:endParaRPr lang="en-US" altLang="zh-CN"/>
          </a:p>
        </p:txBody>
      </p:sp>
      <p:sp>
        <p:nvSpPr>
          <p:cNvPr id="35" name="文本框 34"/>
          <p:cNvSpPr txBox="1"/>
          <p:nvPr/>
        </p:nvSpPr>
        <p:spPr>
          <a:xfrm>
            <a:off x="8577580" y="4743450"/>
            <a:ext cx="10064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Vaddr</a:t>
            </a:r>
            <a:endParaRPr lang="en-US" altLang="zh-CN"/>
          </a:p>
        </p:txBody>
      </p:sp>
      <p:cxnSp>
        <p:nvCxnSpPr>
          <p:cNvPr id="36" name="肘形连接符 35"/>
          <p:cNvCxnSpPr>
            <a:stCxn id="34" idx="2"/>
            <a:endCxn id="27" idx="0"/>
          </p:cNvCxnSpPr>
          <p:nvPr/>
        </p:nvCxnSpPr>
        <p:spPr>
          <a:xfrm rot="5400000">
            <a:off x="2472690" y="4610100"/>
            <a:ext cx="417830" cy="1416685"/>
          </a:xfrm>
          <a:prstGeom prst="bentConnector3">
            <a:avLst>
              <a:gd name="adj1" fmla="val 49924"/>
            </a:avLst>
          </a:prstGeom>
          <a:ln w="25400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7" name="肘形连接符 36"/>
          <p:cNvCxnSpPr>
            <a:stCxn id="34" idx="2"/>
            <a:endCxn id="28" idx="0"/>
          </p:cNvCxnSpPr>
          <p:nvPr/>
        </p:nvCxnSpPr>
        <p:spPr>
          <a:xfrm rot="5400000" flipV="1">
            <a:off x="3927475" y="4572000"/>
            <a:ext cx="417830" cy="1492885"/>
          </a:xfrm>
          <a:prstGeom prst="bentConnector3">
            <a:avLst>
              <a:gd name="adj1" fmla="val 49924"/>
            </a:avLst>
          </a:prstGeom>
          <a:ln w="25400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35" idx="2"/>
            <a:endCxn id="30" idx="0"/>
          </p:cNvCxnSpPr>
          <p:nvPr/>
        </p:nvCxnSpPr>
        <p:spPr>
          <a:xfrm flipH="1">
            <a:off x="9080500" y="5111750"/>
            <a:ext cx="635" cy="421640"/>
          </a:xfrm>
          <a:prstGeom prst="straightConnector1">
            <a:avLst/>
          </a:prstGeom>
          <a:ln w="25400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</Words>
  <Application>WPS 演示</Application>
  <PresentationFormat>宽屏</PresentationFormat>
  <Paragraphs>24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Arial</vt:lpstr>
      <vt:lpstr>宋体</vt:lpstr>
      <vt:lpstr>Wingdings</vt:lpstr>
      <vt:lpstr>Arial Unicode MS</vt:lpstr>
      <vt:lpstr>Calibri</vt:lpstr>
      <vt:lpstr>微软雅黑</vt:lpstr>
      <vt:lpstr>WPS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愿来生没有ddl</cp:lastModifiedBy>
  <cp:revision>23</cp:revision>
  <dcterms:created xsi:type="dcterms:W3CDTF">2023-08-09T12:44:00Z</dcterms:created>
  <dcterms:modified xsi:type="dcterms:W3CDTF">2025-04-18T06:23:41Z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2052-12.1.0.20784</vt:lpwstr>
  </property>
</Properties>
</file>