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流程图: 可选过程 1"/>
          <p:cNvSpPr/>
          <p:nvPr/>
        </p:nvSpPr>
        <p:spPr>
          <a:xfrm>
            <a:off x="1902460" y="802005"/>
            <a:ext cx="2864485" cy="61150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可选过程 2"/>
          <p:cNvSpPr/>
          <p:nvPr/>
        </p:nvSpPr>
        <p:spPr>
          <a:xfrm>
            <a:off x="7444105" y="802005"/>
            <a:ext cx="2864485" cy="61150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87675" y="923925"/>
            <a:ext cx="694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529320" y="923925"/>
            <a:ext cx="694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11" name="流程图: 可选过程 10"/>
          <p:cNvSpPr/>
          <p:nvPr/>
        </p:nvSpPr>
        <p:spPr>
          <a:xfrm>
            <a:off x="988060" y="2330450"/>
            <a:ext cx="914400" cy="22669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流程图: 可选过程 12"/>
          <p:cNvSpPr/>
          <p:nvPr/>
        </p:nvSpPr>
        <p:spPr>
          <a:xfrm>
            <a:off x="2250440" y="2330450"/>
            <a:ext cx="914400" cy="22669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流程图: 可选过程 13"/>
          <p:cNvSpPr/>
          <p:nvPr/>
        </p:nvSpPr>
        <p:spPr>
          <a:xfrm>
            <a:off x="3512820" y="2330450"/>
            <a:ext cx="914400" cy="22669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流程图: 可选过程 14"/>
          <p:cNvSpPr/>
          <p:nvPr/>
        </p:nvSpPr>
        <p:spPr>
          <a:xfrm>
            <a:off x="4766945" y="2330450"/>
            <a:ext cx="914400" cy="22669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流程图: 可选过程 15"/>
          <p:cNvSpPr/>
          <p:nvPr/>
        </p:nvSpPr>
        <p:spPr>
          <a:xfrm>
            <a:off x="6529705" y="2330450"/>
            <a:ext cx="914400" cy="22669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流程图: 可选过程 16"/>
          <p:cNvSpPr/>
          <p:nvPr/>
        </p:nvSpPr>
        <p:spPr>
          <a:xfrm>
            <a:off x="7792085" y="2330450"/>
            <a:ext cx="914400" cy="22669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可选过程 17"/>
          <p:cNvSpPr/>
          <p:nvPr/>
        </p:nvSpPr>
        <p:spPr>
          <a:xfrm>
            <a:off x="9054465" y="2330450"/>
            <a:ext cx="914400" cy="22669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流程图: 可选过程 18"/>
          <p:cNvSpPr/>
          <p:nvPr/>
        </p:nvSpPr>
        <p:spPr>
          <a:xfrm>
            <a:off x="10308590" y="2330450"/>
            <a:ext cx="914400" cy="22669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流程图: 可选过程 19"/>
          <p:cNvSpPr/>
          <p:nvPr/>
        </p:nvSpPr>
        <p:spPr>
          <a:xfrm>
            <a:off x="988060" y="5240020"/>
            <a:ext cx="4693285" cy="876300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流程图: 可选过程 20"/>
          <p:cNvSpPr/>
          <p:nvPr/>
        </p:nvSpPr>
        <p:spPr>
          <a:xfrm>
            <a:off x="6529705" y="5240020"/>
            <a:ext cx="4693285" cy="876300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流程图: 可选过程 21"/>
          <p:cNvSpPr/>
          <p:nvPr/>
        </p:nvSpPr>
        <p:spPr>
          <a:xfrm>
            <a:off x="988060" y="1577975"/>
            <a:ext cx="4693285" cy="33528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流程图: 可选过程 22"/>
          <p:cNvSpPr/>
          <p:nvPr/>
        </p:nvSpPr>
        <p:spPr>
          <a:xfrm>
            <a:off x="6529705" y="1577975"/>
            <a:ext cx="4693285" cy="33528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632710" y="1577975"/>
            <a:ext cx="140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8174355" y="1572260"/>
            <a:ext cx="140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API</a:t>
            </a:r>
            <a:endParaRPr lang="en-US" altLang="zh-CN"/>
          </a:p>
        </p:txBody>
      </p:sp>
      <p:cxnSp>
        <p:nvCxnSpPr>
          <p:cNvPr id="30" name="肘形连接符 29"/>
          <p:cNvCxnSpPr/>
          <p:nvPr/>
        </p:nvCxnSpPr>
        <p:spPr>
          <a:xfrm>
            <a:off x="0" y="2127250"/>
            <a:ext cx="12191365" cy="2782570"/>
          </a:xfrm>
          <a:prstGeom prst="bentConnector3">
            <a:avLst>
              <a:gd name="adj1" fmla="val 5000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9685" y="2199005"/>
            <a:ext cx="968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</a:t>
            </a:r>
            <a:r>
              <a:rPr lang="zh-CN" altLang="en-US"/>
              <a:t>态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9685" y="1691640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用户态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87425" y="3106420"/>
            <a:ext cx="915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File</a:t>
            </a:r>
            <a:endParaRPr lang="en-US" altLang="zh-CN"/>
          </a:p>
          <a:p>
            <a:pPr algn="ctr"/>
            <a:r>
              <a:rPr lang="en-US" altLang="zh-CN"/>
              <a:t>System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2249805" y="3106420"/>
            <a:ext cx="915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Device</a:t>
            </a:r>
            <a:endParaRPr lang="en-US" altLang="zh-CN"/>
          </a:p>
          <a:p>
            <a:pPr algn="ctr"/>
            <a:r>
              <a:rPr lang="en-US" altLang="zh-CN"/>
              <a:t>Driver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3512185" y="3244850"/>
            <a:ext cx="915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Net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4775200" y="3244850"/>
            <a:ext cx="915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....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6529070" y="3106420"/>
            <a:ext cx="915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File</a:t>
            </a:r>
            <a:endParaRPr lang="en-US" altLang="zh-CN"/>
          </a:p>
          <a:p>
            <a:pPr algn="ctr"/>
            <a:r>
              <a:rPr lang="en-US" altLang="zh-CN"/>
              <a:t>System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791450" y="3106420"/>
            <a:ext cx="915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Device</a:t>
            </a:r>
            <a:endParaRPr lang="en-US" altLang="zh-CN"/>
          </a:p>
          <a:p>
            <a:pPr algn="ctr"/>
            <a:r>
              <a:rPr lang="en-US" altLang="zh-CN"/>
              <a:t>Driver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9053830" y="3244850"/>
            <a:ext cx="915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Net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10316845" y="3244850"/>
            <a:ext cx="915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....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519045" y="5401310"/>
            <a:ext cx="1518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Kernel</a:t>
            </a:r>
            <a:endParaRPr lang="en-US" altLang="zh-CN" sz="2800"/>
          </a:p>
        </p:txBody>
      </p:sp>
      <p:sp>
        <p:nvSpPr>
          <p:cNvPr id="43" name="文本框 42"/>
          <p:cNvSpPr txBox="1"/>
          <p:nvPr/>
        </p:nvSpPr>
        <p:spPr>
          <a:xfrm>
            <a:off x="8060690" y="5401310"/>
            <a:ext cx="1518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Kernel</a:t>
            </a:r>
            <a:endParaRPr lang="en-US" altLang="zh-CN" sz="2800"/>
          </a:p>
        </p:txBody>
      </p:sp>
      <p:cxnSp>
        <p:nvCxnSpPr>
          <p:cNvPr id="44" name="直接箭头连接符 43"/>
          <p:cNvCxnSpPr>
            <a:endCxn id="11" idx="2"/>
          </p:cNvCxnSpPr>
          <p:nvPr/>
        </p:nvCxnSpPr>
        <p:spPr>
          <a:xfrm flipV="1">
            <a:off x="1438275" y="4597400"/>
            <a:ext cx="6985" cy="61531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2704465" y="4597400"/>
            <a:ext cx="6985" cy="61531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3970020" y="4597400"/>
            <a:ext cx="6985" cy="615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4" idx="3"/>
            <a:endCxn id="35" idx="1"/>
          </p:cNvCxnSpPr>
          <p:nvPr/>
        </p:nvCxnSpPr>
        <p:spPr>
          <a:xfrm>
            <a:off x="1902460" y="3429000"/>
            <a:ext cx="3473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416050" y="4751705"/>
            <a:ext cx="487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Call</a:t>
            </a:r>
            <a:endParaRPr lang="en-US" altLang="zh-CN" sz="1400"/>
          </a:p>
        </p:txBody>
      </p:sp>
      <p:sp>
        <p:nvSpPr>
          <p:cNvPr id="51" name="文本框 50"/>
          <p:cNvSpPr txBox="1"/>
          <p:nvPr/>
        </p:nvSpPr>
        <p:spPr>
          <a:xfrm>
            <a:off x="1832610" y="3106420"/>
            <a:ext cx="487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Call</a:t>
            </a:r>
            <a:endParaRPr lang="en-US" altLang="zh-CN" sz="1400"/>
          </a:p>
        </p:txBody>
      </p:sp>
      <p:sp>
        <p:nvSpPr>
          <p:cNvPr id="52" name="文本框 51"/>
          <p:cNvSpPr txBox="1"/>
          <p:nvPr/>
        </p:nvSpPr>
        <p:spPr>
          <a:xfrm>
            <a:off x="2693035" y="4765675"/>
            <a:ext cx="487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Call</a:t>
            </a:r>
            <a:endParaRPr lang="en-US" altLang="zh-CN" sz="1400"/>
          </a:p>
        </p:txBody>
      </p:sp>
      <p:sp>
        <p:nvSpPr>
          <p:cNvPr id="53" name="文本框 52"/>
          <p:cNvSpPr txBox="1"/>
          <p:nvPr/>
        </p:nvSpPr>
        <p:spPr>
          <a:xfrm>
            <a:off x="3970020" y="4765675"/>
            <a:ext cx="487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Call</a:t>
            </a:r>
            <a:endParaRPr lang="en-US" altLang="zh-CN" sz="1400"/>
          </a:p>
        </p:txBody>
      </p:sp>
      <p:cxnSp>
        <p:nvCxnSpPr>
          <p:cNvPr id="55" name="肘形连接符 54"/>
          <p:cNvCxnSpPr>
            <a:stCxn id="15" idx="2"/>
            <a:endCxn id="11" idx="2"/>
          </p:cNvCxnSpPr>
          <p:nvPr/>
        </p:nvCxnSpPr>
        <p:spPr>
          <a:xfrm rot="5400000">
            <a:off x="3334385" y="2707640"/>
            <a:ext cx="3175" cy="377888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下箭头 55"/>
          <p:cNvSpPr/>
          <p:nvPr/>
        </p:nvSpPr>
        <p:spPr>
          <a:xfrm>
            <a:off x="3093085" y="1913255"/>
            <a:ext cx="485775" cy="49339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442845" y="1830705"/>
            <a:ext cx="822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Syscall</a:t>
            </a:r>
            <a:endParaRPr lang="en-US" altLang="zh-CN"/>
          </a:p>
        </p:txBody>
      </p:sp>
      <p:cxnSp>
        <p:nvCxnSpPr>
          <p:cNvPr id="58" name="直接箭头连接符 57"/>
          <p:cNvCxnSpPr>
            <a:stCxn id="38" idx="3"/>
            <a:endCxn id="39" idx="1"/>
          </p:cNvCxnSpPr>
          <p:nvPr/>
        </p:nvCxnSpPr>
        <p:spPr>
          <a:xfrm>
            <a:off x="7444105" y="3429000"/>
            <a:ext cx="347345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18" idx="2"/>
            <a:endCxn id="16" idx="2"/>
          </p:cNvCxnSpPr>
          <p:nvPr/>
        </p:nvCxnSpPr>
        <p:spPr>
          <a:xfrm rot="5400000">
            <a:off x="8249285" y="3335020"/>
            <a:ext cx="3175" cy="2524760"/>
          </a:xfrm>
          <a:prstGeom prst="bentConnector3">
            <a:avLst>
              <a:gd name="adj1" fmla="val 7550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19" idx="2"/>
            <a:endCxn id="17" idx="2"/>
          </p:cNvCxnSpPr>
          <p:nvPr/>
        </p:nvCxnSpPr>
        <p:spPr>
          <a:xfrm rot="5400000">
            <a:off x="9507220" y="3338830"/>
            <a:ext cx="3175" cy="2516505"/>
          </a:xfrm>
          <a:prstGeom prst="bentConnector3">
            <a:avLst>
              <a:gd name="adj1" fmla="val 7540000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348855" y="3106420"/>
            <a:ext cx="44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IPC</a:t>
            </a:r>
            <a:endParaRPr lang="en-US" altLang="zh-CN" sz="1400"/>
          </a:p>
        </p:txBody>
      </p:sp>
      <p:sp>
        <p:nvSpPr>
          <p:cNvPr id="63" name="文本框 62"/>
          <p:cNvSpPr txBox="1"/>
          <p:nvPr/>
        </p:nvSpPr>
        <p:spPr>
          <a:xfrm>
            <a:off x="7348220" y="4595495"/>
            <a:ext cx="44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IPC</a:t>
            </a:r>
            <a:endParaRPr lang="en-US" altLang="zh-CN" sz="1400"/>
          </a:p>
        </p:txBody>
      </p:sp>
      <p:sp>
        <p:nvSpPr>
          <p:cNvPr id="64" name="文本框 63"/>
          <p:cNvSpPr txBox="1"/>
          <p:nvPr/>
        </p:nvSpPr>
        <p:spPr>
          <a:xfrm>
            <a:off x="9873615" y="4595495"/>
            <a:ext cx="44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IPC</a:t>
            </a:r>
            <a:endParaRPr lang="en-US" altLang="zh-CN" sz="1400"/>
          </a:p>
        </p:txBody>
      </p:sp>
      <p:cxnSp>
        <p:nvCxnSpPr>
          <p:cNvPr id="65" name="肘形连接符 64"/>
          <p:cNvCxnSpPr>
            <a:stCxn id="25" idx="2"/>
            <a:endCxn id="16" idx="0"/>
          </p:cNvCxnSpPr>
          <p:nvPr/>
        </p:nvCxnSpPr>
        <p:spPr>
          <a:xfrm rot="5400000">
            <a:off x="7736840" y="1190625"/>
            <a:ext cx="389890" cy="188976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25" idx="2"/>
            <a:endCxn id="19" idx="0"/>
          </p:cNvCxnSpPr>
          <p:nvPr/>
        </p:nvCxnSpPr>
        <p:spPr>
          <a:xfrm rot="5400000" flipV="1">
            <a:off x="9625965" y="1190625"/>
            <a:ext cx="389890" cy="1889125"/>
          </a:xfrm>
          <a:prstGeom prst="bentConnector3">
            <a:avLst>
              <a:gd name="adj1" fmla="val 4991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8632825" y="2099945"/>
            <a:ext cx="487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Call</a:t>
            </a:r>
            <a:endParaRPr lang="en-US" altLang="zh-CN" sz="1400"/>
          </a:p>
        </p:txBody>
      </p:sp>
      <p:sp>
        <p:nvSpPr>
          <p:cNvPr id="68" name="下箭头 67"/>
          <p:cNvSpPr/>
          <p:nvPr/>
        </p:nvSpPr>
        <p:spPr>
          <a:xfrm>
            <a:off x="8568690" y="4902200"/>
            <a:ext cx="485775" cy="49339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952230" y="4909820"/>
            <a:ext cx="822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Syscall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03020" y="62718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宏内核</a:t>
            </a:r>
            <a:r>
              <a:rPr lang="en-US" altLang="zh-CN"/>
              <a:t>(Linux)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779260" y="62718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微内核</a:t>
            </a:r>
            <a:r>
              <a:rPr lang="en-US" altLang="zh-CN"/>
              <a:t>(L4)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WPS 演示</Application>
  <PresentationFormat>宽屏</PresentationFormat>
  <Paragraphs>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愿来生没有ddl</cp:lastModifiedBy>
  <cp:revision>17</cp:revision>
  <dcterms:created xsi:type="dcterms:W3CDTF">2023-08-09T12:44:00Z</dcterms:created>
  <dcterms:modified xsi:type="dcterms:W3CDTF">2025-04-14T06:54:21Z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