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36495" y="113665"/>
            <a:ext cx="8881745" cy="1727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73125" y="2266950"/>
            <a:ext cx="10445115" cy="1727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0250" y="2807970"/>
            <a:ext cx="139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Syscall</a:t>
            </a:r>
            <a:endParaRPr lang="en-US" altLang="zh-CN"/>
          </a:p>
          <a:p>
            <a:pPr algn="ctr"/>
            <a:r>
              <a:rPr lang="en-US" altLang="zh-CN"/>
              <a:t>Entry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1915160" y="267398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45230" y="267398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616440" y="267398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207625" y="2807970"/>
            <a:ext cx="139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Kernel</a:t>
            </a:r>
            <a:endParaRPr lang="en-US" altLang="zh-CN"/>
          </a:p>
          <a:p>
            <a:pPr algn="ctr"/>
            <a:r>
              <a:rPr lang="en-US" altLang="zh-CN"/>
              <a:t>Exit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436495" y="4419600"/>
            <a:ext cx="8881745" cy="17278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616440" y="482663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207625" y="4960620"/>
            <a:ext cx="139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Kernel</a:t>
            </a:r>
            <a:endParaRPr lang="en-US" altLang="zh-CN"/>
          </a:p>
          <a:p>
            <a:pPr algn="ctr"/>
            <a:r>
              <a:rPr lang="en-US" altLang="zh-CN"/>
              <a:t>Exit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9616440" y="52133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207625" y="655320"/>
            <a:ext cx="1391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Kernel</a:t>
            </a:r>
            <a:endParaRPr lang="en-US" altLang="zh-CN"/>
          </a:p>
          <a:p>
            <a:pPr algn="ctr"/>
            <a:r>
              <a:rPr lang="en-US" altLang="zh-CN"/>
              <a:t>Exit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3234690" y="52006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43270" y="5207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34690" y="482790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843270" y="482663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5" idx="7"/>
            <a:endCxn id="14" idx="3"/>
          </p:cNvCxnSpPr>
          <p:nvPr/>
        </p:nvCxnSpPr>
        <p:spPr>
          <a:xfrm flipV="1">
            <a:off x="2695575" y="1300480"/>
            <a:ext cx="673100" cy="1507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4" idx="6"/>
            <a:endCxn id="15" idx="2"/>
          </p:cNvCxnSpPr>
          <p:nvPr/>
        </p:nvCxnSpPr>
        <p:spPr>
          <a:xfrm>
            <a:off x="4149090" y="977265"/>
            <a:ext cx="1694180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6"/>
            <a:endCxn id="12" idx="2"/>
          </p:cNvCxnSpPr>
          <p:nvPr/>
        </p:nvCxnSpPr>
        <p:spPr>
          <a:xfrm>
            <a:off x="6757670" y="977900"/>
            <a:ext cx="2858770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6"/>
            <a:endCxn id="17" idx="2"/>
          </p:cNvCxnSpPr>
          <p:nvPr/>
        </p:nvCxnSpPr>
        <p:spPr>
          <a:xfrm flipV="1">
            <a:off x="4149090" y="5283835"/>
            <a:ext cx="1694180" cy="12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6"/>
            <a:endCxn id="10" idx="2"/>
          </p:cNvCxnSpPr>
          <p:nvPr/>
        </p:nvCxnSpPr>
        <p:spPr>
          <a:xfrm>
            <a:off x="6757670" y="5283835"/>
            <a:ext cx="28587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5"/>
            <a:endCxn id="16" idx="1"/>
          </p:cNvCxnSpPr>
          <p:nvPr/>
        </p:nvCxnSpPr>
        <p:spPr>
          <a:xfrm>
            <a:off x="2695575" y="3454400"/>
            <a:ext cx="673100" cy="1507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6"/>
            <a:endCxn id="6" idx="2"/>
          </p:cNvCxnSpPr>
          <p:nvPr/>
        </p:nvCxnSpPr>
        <p:spPr>
          <a:xfrm>
            <a:off x="2829560" y="3131185"/>
            <a:ext cx="91567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6"/>
            <a:endCxn id="7" idx="2"/>
          </p:cNvCxnSpPr>
          <p:nvPr/>
        </p:nvCxnSpPr>
        <p:spPr>
          <a:xfrm>
            <a:off x="4659630" y="3131185"/>
            <a:ext cx="49568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6" idx="0"/>
          </p:cNvCxnSpPr>
          <p:nvPr/>
        </p:nvCxnSpPr>
        <p:spPr>
          <a:xfrm flipH="1">
            <a:off x="4202430" y="962660"/>
            <a:ext cx="530225" cy="17113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6" idx="0"/>
          </p:cNvCxnSpPr>
          <p:nvPr/>
        </p:nvCxnSpPr>
        <p:spPr>
          <a:xfrm flipH="1">
            <a:off x="4202430" y="991235"/>
            <a:ext cx="1259205" cy="1682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6" idx="4"/>
          </p:cNvCxnSpPr>
          <p:nvPr/>
        </p:nvCxnSpPr>
        <p:spPr>
          <a:xfrm flipH="1" flipV="1">
            <a:off x="4202430" y="3588385"/>
            <a:ext cx="454025" cy="1681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6" idx="4"/>
          </p:cNvCxnSpPr>
          <p:nvPr/>
        </p:nvCxnSpPr>
        <p:spPr>
          <a:xfrm flipH="1" flipV="1">
            <a:off x="4202430" y="3588385"/>
            <a:ext cx="1097915" cy="1709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436495" y="113665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fastpath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436495" y="577977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fastpath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543425" y="61023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Checks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435475" y="529907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Checks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7731760" y="610235"/>
            <a:ext cx="58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Call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638415" y="4961255"/>
            <a:ext cx="123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ReplyWait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095365" y="275145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All System Calls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659630" y="1841500"/>
            <a:ext cx="194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Abort to Slowpath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664075" y="4022725"/>
            <a:ext cx="1944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Abort to Slowpath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26</cp:revision>
  <dcterms:created xsi:type="dcterms:W3CDTF">2023-08-09T12:44:00Z</dcterms:created>
  <dcterms:modified xsi:type="dcterms:W3CDTF">2025-04-15T08:16:20Z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