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604520" y="410210"/>
            <a:ext cx="2136775" cy="96901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过程 4"/>
          <p:cNvSpPr/>
          <p:nvPr/>
        </p:nvSpPr>
        <p:spPr>
          <a:xfrm>
            <a:off x="272415" y="1632585"/>
            <a:ext cx="11636375" cy="5023485"/>
          </a:xfrm>
          <a:prstGeom prst="flowChartProces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215390" y="218313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8025765" y="204533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129790" y="2429510"/>
            <a:ext cx="1339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Syscall </a:t>
            </a:r>
            <a:r>
              <a:rPr lang="en-US" altLang="zh-CN"/>
              <a:t>entry</a:t>
            </a:r>
            <a:endParaRPr lang="en-US" altLang="zh-CN"/>
          </a:p>
        </p:txBody>
      </p:sp>
      <p:sp>
        <p:nvSpPr>
          <p:cNvPr id="9" name="下箭头 8"/>
          <p:cNvSpPr/>
          <p:nvPr/>
        </p:nvSpPr>
        <p:spPr>
          <a:xfrm>
            <a:off x="1429385" y="1379220"/>
            <a:ext cx="485775" cy="7867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747520" y="1501775"/>
            <a:ext cx="1635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Syscall and trap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67385" y="541020"/>
            <a:ext cx="2011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User APP</a:t>
            </a:r>
            <a:endParaRPr lang="en-US" altLang="zh-CN" sz="2000"/>
          </a:p>
          <a:p>
            <a:pPr algn="ctr"/>
            <a:r>
              <a:rPr lang="en-US" altLang="zh-CN" sz="2000"/>
              <a:t>&lt;Running&gt;</a:t>
            </a:r>
            <a:endParaRPr lang="en-US" altLang="zh-CN" sz="2000"/>
          </a:p>
        </p:txBody>
      </p:sp>
      <p:sp>
        <p:nvSpPr>
          <p:cNvPr id="12" name="椭圆 11"/>
          <p:cNvSpPr/>
          <p:nvPr/>
        </p:nvSpPr>
        <p:spPr>
          <a:xfrm>
            <a:off x="1215390" y="368681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15390" y="519049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6" idx="4"/>
            <a:endCxn id="12" idx="0"/>
          </p:cNvCxnSpPr>
          <p:nvPr/>
        </p:nvCxnSpPr>
        <p:spPr>
          <a:xfrm>
            <a:off x="1672590" y="3097530"/>
            <a:ext cx="0" cy="5892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2" idx="4"/>
            <a:endCxn id="13" idx="0"/>
          </p:cNvCxnSpPr>
          <p:nvPr/>
        </p:nvCxnSpPr>
        <p:spPr>
          <a:xfrm>
            <a:off x="1672590" y="4601210"/>
            <a:ext cx="0" cy="5892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747520" y="3208020"/>
            <a:ext cx="179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Decode syscall id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747520" y="4711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Decode capability</a:t>
            </a:r>
            <a:endParaRPr lang="en-US" altLang="zh-CN"/>
          </a:p>
        </p:txBody>
      </p:sp>
      <p:sp>
        <p:nvSpPr>
          <p:cNvPr id="18" name="椭圆 17"/>
          <p:cNvSpPr/>
          <p:nvPr/>
        </p:nvSpPr>
        <p:spPr>
          <a:xfrm>
            <a:off x="3949700" y="519049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stCxn id="13" idx="6"/>
            <a:endCxn id="18" idx="2"/>
          </p:cNvCxnSpPr>
          <p:nvPr/>
        </p:nvCxnSpPr>
        <p:spPr>
          <a:xfrm>
            <a:off x="2129790" y="5647690"/>
            <a:ext cx="181991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057400" y="5736590"/>
            <a:ext cx="1798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Decode msg and </a:t>
            </a:r>
            <a:endParaRPr lang="en-US" altLang="zh-CN"/>
          </a:p>
          <a:p>
            <a:pPr algn="ctr"/>
            <a:r>
              <a:rPr lang="en-US" altLang="zh-CN"/>
              <a:t>get args</a:t>
            </a:r>
            <a:endParaRPr lang="en-US" altLang="zh-CN"/>
          </a:p>
        </p:txBody>
      </p:sp>
      <p:sp>
        <p:nvSpPr>
          <p:cNvPr id="21" name="椭圆 20"/>
          <p:cNvSpPr/>
          <p:nvPr/>
        </p:nvSpPr>
        <p:spPr>
          <a:xfrm>
            <a:off x="6202680" y="309753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02680" y="416560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202680" y="5233670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曲线连接符 23"/>
          <p:cNvCxnSpPr>
            <a:stCxn id="18" idx="6"/>
            <a:endCxn id="21" idx="2"/>
          </p:cNvCxnSpPr>
          <p:nvPr/>
        </p:nvCxnSpPr>
        <p:spPr>
          <a:xfrm flipV="1">
            <a:off x="4864100" y="3554730"/>
            <a:ext cx="1338580" cy="209296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曲线连接符 24"/>
          <p:cNvCxnSpPr>
            <a:endCxn id="22" idx="2"/>
          </p:cNvCxnSpPr>
          <p:nvPr/>
        </p:nvCxnSpPr>
        <p:spPr>
          <a:xfrm flipV="1">
            <a:off x="4874260" y="4622800"/>
            <a:ext cx="1328420" cy="1016000"/>
          </a:xfrm>
          <a:prstGeom prst="curvedConnector3">
            <a:avLst>
              <a:gd name="adj1" fmla="val 5004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23" idx="2"/>
          </p:cNvCxnSpPr>
          <p:nvPr/>
        </p:nvCxnSpPr>
        <p:spPr>
          <a:xfrm>
            <a:off x="4893310" y="5648325"/>
            <a:ext cx="1309370" cy="42545"/>
          </a:xfrm>
          <a:prstGeom prst="curvedConnector3">
            <a:avLst>
              <a:gd name="adj1" fmla="val 50048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6468745" y="5506720"/>
            <a:ext cx="381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6311900" y="3370580"/>
            <a:ext cx="69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311900" y="4438650"/>
            <a:ext cx="694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Recv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523740" y="4232910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 syscall</a:t>
            </a:r>
            <a:endParaRPr lang="en-US" altLang="zh-CN"/>
          </a:p>
        </p:txBody>
      </p:sp>
      <p:sp>
        <p:nvSpPr>
          <p:cNvPr id="31" name="椭圆 30"/>
          <p:cNvSpPr/>
          <p:nvPr/>
        </p:nvSpPr>
        <p:spPr>
          <a:xfrm>
            <a:off x="10064115" y="2045335"/>
            <a:ext cx="914400" cy="914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曲线连接符 31"/>
          <p:cNvCxnSpPr>
            <a:stCxn id="21" idx="6"/>
            <a:endCxn id="7" idx="4"/>
          </p:cNvCxnSpPr>
          <p:nvPr/>
        </p:nvCxnSpPr>
        <p:spPr>
          <a:xfrm flipV="1">
            <a:off x="7117080" y="2959735"/>
            <a:ext cx="1365885" cy="59499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曲线连接符 32"/>
          <p:cNvCxnSpPr>
            <a:endCxn id="31" idx="4"/>
          </p:cNvCxnSpPr>
          <p:nvPr/>
        </p:nvCxnSpPr>
        <p:spPr>
          <a:xfrm flipV="1">
            <a:off x="7117715" y="2959735"/>
            <a:ext cx="3403600" cy="624840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曲线连接符 33"/>
          <p:cNvCxnSpPr>
            <a:stCxn id="22" idx="6"/>
          </p:cNvCxnSpPr>
          <p:nvPr/>
        </p:nvCxnSpPr>
        <p:spPr>
          <a:xfrm flipV="1">
            <a:off x="7117080" y="2978785"/>
            <a:ext cx="1363980" cy="164401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曲线连接符 34"/>
          <p:cNvCxnSpPr>
            <a:endCxn id="31" idx="4"/>
          </p:cNvCxnSpPr>
          <p:nvPr/>
        </p:nvCxnSpPr>
        <p:spPr>
          <a:xfrm flipV="1">
            <a:off x="7136765" y="2959735"/>
            <a:ext cx="3384550" cy="167576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曲线连接符 35"/>
          <p:cNvCxnSpPr>
            <a:stCxn id="23" idx="6"/>
            <a:endCxn id="7" idx="4"/>
          </p:cNvCxnSpPr>
          <p:nvPr/>
        </p:nvCxnSpPr>
        <p:spPr>
          <a:xfrm flipV="1">
            <a:off x="7117080" y="2959735"/>
            <a:ext cx="1365885" cy="27311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23" idx="6"/>
            <a:endCxn id="31" idx="4"/>
          </p:cNvCxnSpPr>
          <p:nvPr/>
        </p:nvCxnSpPr>
        <p:spPr>
          <a:xfrm flipV="1">
            <a:off x="7117080" y="2959735"/>
            <a:ext cx="3404235" cy="2731135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6637020" y="2245360"/>
            <a:ext cx="1481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Fault Handler</a:t>
            </a:r>
            <a:endParaRPr lang="en-US" altLang="zh-CN"/>
          </a:p>
        </p:txBody>
      </p:sp>
      <p:sp>
        <p:nvSpPr>
          <p:cNvPr id="39" name="流程图: 可选过程 38"/>
          <p:cNvSpPr/>
          <p:nvPr/>
        </p:nvSpPr>
        <p:spPr>
          <a:xfrm>
            <a:off x="6637020" y="405765"/>
            <a:ext cx="2136775" cy="96901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6699885" y="527050"/>
            <a:ext cx="2011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User APP</a:t>
            </a:r>
            <a:endParaRPr lang="en-US" altLang="zh-CN" sz="2000"/>
          </a:p>
          <a:p>
            <a:pPr algn="ctr"/>
            <a:r>
              <a:rPr lang="en-US" altLang="zh-CN" sz="2000"/>
              <a:t>&lt;Blocked&gt;</a:t>
            </a:r>
            <a:endParaRPr lang="en-US" altLang="zh-CN" sz="2000"/>
          </a:p>
        </p:txBody>
      </p:sp>
      <p:sp>
        <p:nvSpPr>
          <p:cNvPr id="41" name="流程图: 可选过程 40"/>
          <p:cNvSpPr/>
          <p:nvPr/>
        </p:nvSpPr>
        <p:spPr>
          <a:xfrm>
            <a:off x="9453245" y="405765"/>
            <a:ext cx="2136775" cy="969010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9516110" y="536575"/>
            <a:ext cx="20110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/>
              <a:t>User APP</a:t>
            </a:r>
            <a:endParaRPr lang="en-US" altLang="zh-CN" sz="2000"/>
          </a:p>
          <a:p>
            <a:pPr algn="ctr"/>
            <a:r>
              <a:rPr lang="en-US" altLang="zh-CN" sz="2000"/>
              <a:t>&lt;Running&gt;</a:t>
            </a:r>
            <a:endParaRPr lang="en-US" altLang="zh-CN" sz="2000"/>
          </a:p>
        </p:txBody>
      </p:sp>
      <p:sp>
        <p:nvSpPr>
          <p:cNvPr id="43" name="文本框 42"/>
          <p:cNvSpPr txBox="1"/>
          <p:nvPr/>
        </p:nvSpPr>
        <p:spPr>
          <a:xfrm>
            <a:off x="10495280" y="3318510"/>
            <a:ext cx="103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Success</a:t>
            </a:r>
            <a:endParaRPr lang="en-US" altLang="zh-CN"/>
          </a:p>
        </p:txBody>
      </p:sp>
      <p:cxnSp>
        <p:nvCxnSpPr>
          <p:cNvPr id="44" name="曲线连接符 43"/>
          <p:cNvCxnSpPr>
            <a:stCxn id="31" idx="0"/>
            <a:endCxn id="39" idx="2"/>
          </p:cNvCxnSpPr>
          <p:nvPr/>
        </p:nvCxnSpPr>
        <p:spPr>
          <a:xfrm rot="16200000" flipV="1">
            <a:off x="8778240" y="302260"/>
            <a:ext cx="670560" cy="281559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31" idx="0"/>
            <a:endCxn id="41" idx="2"/>
          </p:cNvCxnSpPr>
          <p:nvPr/>
        </p:nvCxnSpPr>
        <p:spPr>
          <a:xfrm rot="16200000">
            <a:off x="10186035" y="1710055"/>
            <a:ext cx="670560" cy="3175"/>
          </a:xfrm>
          <a:prstGeom prst="curvedConnector3">
            <a:avLst>
              <a:gd name="adj1" fmla="val 50047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481060" y="1374775"/>
            <a:ext cx="1971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Return or Schedule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0915650" y="6287770"/>
            <a:ext cx="99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zh-CN" altLang="en-US"/>
              <a:t>内核</a:t>
            </a:r>
            <a:r>
              <a:rPr lang="zh-CN" altLang="en-US"/>
              <a:t>态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11</cp:revision>
  <dcterms:created xsi:type="dcterms:W3CDTF">2023-08-09T12:44:00Z</dcterms:created>
  <dcterms:modified xsi:type="dcterms:W3CDTF">2025-04-15T09:02:07Z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