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69595" y="418465"/>
            <a:ext cx="3701415" cy="9836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246380" y="1833880"/>
            <a:ext cx="11671300" cy="479615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825500" y="5031105"/>
            <a:ext cx="6911340" cy="7429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63420" y="21126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可选过程 8"/>
          <p:cNvSpPr/>
          <p:nvPr/>
        </p:nvSpPr>
        <p:spPr>
          <a:xfrm>
            <a:off x="4604385" y="3860165"/>
            <a:ext cx="6911340" cy="74295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963420" y="357187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650480" y="418465"/>
            <a:ext cx="3701415" cy="9836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26490" y="649605"/>
            <a:ext cx="258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User APP 1</a:t>
            </a:r>
            <a:endParaRPr lang="en-US" altLang="zh-CN" sz="2800"/>
          </a:p>
        </p:txBody>
      </p:sp>
      <p:sp>
        <p:nvSpPr>
          <p:cNvPr id="13" name="文本框 12"/>
          <p:cNvSpPr txBox="1"/>
          <p:nvPr/>
        </p:nvSpPr>
        <p:spPr>
          <a:xfrm>
            <a:off x="8207375" y="649605"/>
            <a:ext cx="2587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User APP 2</a:t>
            </a:r>
            <a:endParaRPr lang="en-US" altLang="zh-CN" sz="2800"/>
          </a:p>
        </p:txBody>
      </p:sp>
      <p:sp>
        <p:nvSpPr>
          <p:cNvPr id="14" name="下箭头 13"/>
          <p:cNvSpPr/>
          <p:nvPr/>
        </p:nvSpPr>
        <p:spPr>
          <a:xfrm>
            <a:off x="2177415" y="1402080"/>
            <a:ext cx="485775" cy="70993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0875" y="2385695"/>
            <a:ext cx="1386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Kernel </a:t>
            </a:r>
            <a:r>
              <a:rPr lang="en-US" altLang="zh-CN"/>
              <a:t>entry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8" idx="4"/>
            <a:endCxn id="10" idx="0"/>
          </p:cNvCxnSpPr>
          <p:nvPr/>
        </p:nvCxnSpPr>
        <p:spPr>
          <a:xfrm>
            <a:off x="2420620" y="3027045"/>
            <a:ext cx="0" cy="54483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965325" y="3844925"/>
            <a:ext cx="912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Signal</a:t>
            </a:r>
            <a:endParaRPr lang="en-US" altLang="zh-CN"/>
          </a:p>
        </p:txBody>
      </p:sp>
      <p:sp>
        <p:nvSpPr>
          <p:cNvPr id="18" name="下箭头 17"/>
          <p:cNvSpPr/>
          <p:nvPr/>
        </p:nvSpPr>
        <p:spPr>
          <a:xfrm>
            <a:off x="2177415" y="4501515"/>
            <a:ext cx="485775" cy="514985"/>
          </a:xfrm>
          <a:prstGeom prst="down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5500" y="4516755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Change bits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9880600" y="22396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025765" y="223964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上箭头 21"/>
          <p:cNvSpPr/>
          <p:nvPr/>
        </p:nvSpPr>
        <p:spPr>
          <a:xfrm>
            <a:off x="6149340" y="4603750"/>
            <a:ext cx="485775" cy="427355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805160" y="2512695"/>
            <a:ext cx="1386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Kernel </a:t>
            </a:r>
            <a:r>
              <a:rPr lang="en-US" altLang="zh-CN"/>
              <a:t>entry</a:t>
            </a:r>
            <a:endParaRPr lang="en-US" altLang="zh-CN"/>
          </a:p>
        </p:txBody>
      </p:sp>
      <p:sp>
        <p:nvSpPr>
          <p:cNvPr id="24" name="下箭头 23"/>
          <p:cNvSpPr/>
          <p:nvPr/>
        </p:nvSpPr>
        <p:spPr>
          <a:xfrm>
            <a:off x="10094595" y="1405255"/>
            <a:ext cx="485775" cy="83439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20" idx="2"/>
            <a:endCxn id="21" idx="6"/>
          </p:cNvCxnSpPr>
          <p:nvPr/>
        </p:nvCxnSpPr>
        <p:spPr>
          <a:xfrm flipH="1">
            <a:off x="8940165" y="2696845"/>
            <a:ext cx="94043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098155" y="2512695"/>
            <a:ext cx="76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poll</a:t>
            </a:r>
            <a:endParaRPr lang="en-US" altLang="zh-CN"/>
          </a:p>
        </p:txBody>
      </p:sp>
      <p:sp>
        <p:nvSpPr>
          <p:cNvPr id="27" name="上箭头 26"/>
          <p:cNvSpPr/>
          <p:nvPr/>
        </p:nvSpPr>
        <p:spPr>
          <a:xfrm>
            <a:off x="8240395" y="3154045"/>
            <a:ext cx="485775" cy="706120"/>
          </a:xfrm>
          <a:prstGeom prst="up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622665" y="3476625"/>
            <a:ext cx="1574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Get bits</a:t>
            </a:r>
            <a:endParaRPr lang="en-US" altLang="zh-CN"/>
          </a:p>
        </p:txBody>
      </p:sp>
      <p:sp>
        <p:nvSpPr>
          <p:cNvPr id="29" name="直角上箭头 28"/>
          <p:cNvSpPr/>
          <p:nvPr/>
        </p:nvSpPr>
        <p:spPr>
          <a:xfrm>
            <a:off x="2663190" y="1404620"/>
            <a:ext cx="1198880" cy="3480435"/>
          </a:xfrm>
          <a:prstGeom prst="bent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714115" y="2880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Return</a:t>
            </a:r>
            <a:endParaRPr lang="en-US" altLang="zh-CN"/>
          </a:p>
        </p:txBody>
      </p:sp>
      <p:sp>
        <p:nvSpPr>
          <p:cNvPr id="31" name="上箭头 30"/>
          <p:cNvSpPr/>
          <p:nvPr/>
        </p:nvSpPr>
        <p:spPr>
          <a:xfrm>
            <a:off x="8240395" y="1406525"/>
            <a:ext cx="485775" cy="82867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534275" y="1833245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Return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1059815" y="5213985"/>
            <a:ext cx="647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1  0  1  1  1  1  </a:t>
            </a:r>
            <a:r>
              <a:rPr lang="en-US" altLang="zh-CN">
                <a:sym typeface="+mn-ea"/>
              </a:rPr>
              <a:t>0  1  1  1  1  0</a:t>
            </a:r>
            <a:r>
              <a:rPr lang="en-US" altLang="zh-CN">
                <a:solidFill>
                  <a:srgbClr val="FF0000"/>
                </a:solidFill>
                <a:highlight>
                  <a:srgbClr val="FF0000"/>
                </a:highlight>
                <a:sym typeface="+mn-ea"/>
              </a:rPr>
              <a:t>  </a:t>
            </a:r>
            <a:r>
              <a:rPr lang="en-US" altLang="zh-CN">
                <a:solidFill>
                  <a:schemeClr val="tx1"/>
                </a:solidFill>
                <a:highlight>
                  <a:srgbClr val="FF0000"/>
                </a:highlight>
                <a:sym typeface="+mn-ea"/>
              </a:rPr>
              <a:t>1</a:t>
            </a:r>
            <a:r>
              <a:rPr lang="en-US" altLang="zh-CN">
                <a:solidFill>
                  <a:srgbClr val="FF0000"/>
                </a:solidFill>
                <a:highlight>
                  <a:srgbClr val="FF0000"/>
                </a:highlight>
                <a:sym typeface="+mn-ea"/>
              </a:rPr>
              <a:t>  </a:t>
            </a:r>
            <a:r>
              <a:rPr lang="en-US" altLang="zh-CN">
                <a:sym typeface="+mn-ea"/>
              </a:rPr>
              <a:t>1  1  1  0  1  1  1  1 ...........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822190" y="4047490"/>
            <a:ext cx="647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1  0  1  1  1  1  </a:t>
            </a:r>
            <a:r>
              <a:rPr lang="en-US" altLang="zh-CN">
                <a:sym typeface="+mn-ea"/>
              </a:rPr>
              <a:t>0  1  1  1  1  0</a:t>
            </a:r>
            <a:r>
              <a:rPr lang="en-US" altLang="zh-CN">
                <a:highlight>
                  <a:srgbClr val="FF0000"/>
                </a:highlight>
                <a:sym typeface="+mn-ea"/>
              </a:rPr>
              <a:t>  0  </a:t>
            </a:r>
            <a:r>
              <a:rPr lang="en-US" altLang="zh-CN">
                <a:sym typeface="+mn-ea"/>
              </a:rPr>
              <a:t>1  1  1  0  1  1  1  1 ...........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7853680" y="6228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内核态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546215" y="4653915"/>
            <a:ext cx="1307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Change to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WPS 演示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愿来生没有ddl</cp:lastModifiedBy>
  <cp:revision>22</cp:revision>
  <dcterms:created xsi:type="dcterms:W3CDTF">2023-08-09T12:44:00Z</dcterms:created>
  <dcterms:modified xsi:type="dcterms:W3CDTF">2025-04-15T09:26:38Z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