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流程图: 过程 24"/>
          <p:cNvSpPr/>
          <p:nvPr/>
        </p:nvSpPr>
        <p:spPr>
          <a:xfrm>
            <a:off x="7881620" y="3452495"/>
            <a:ext cx="4086225" cy="319087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8268335" y="5954395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268335" y="5953760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2 - UITTE for int z</a:t>
            </a:r>
            <a:endParaRPr lang="en-US" altLang="zh-CN"/>
          </a:p>
        </p:txBody>
      </p:sp>
      <p:sp>
        <p:nvSpPr>
          <p:cNvPr id="27" name="流程图: 过程 26"/>
          <p:cNvSpPr/>
          <p:nvPr/>
        </p:nvSpPr>
        <p:spPr>
          <a:xfrm>
            <a:off x="8268335" y="5284470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268335" y="5283835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1 - UITTE for int y</a:t>
            </a:r>
            <a:endParaRPr lang="en-US" altLang="zh-CN"/>
          </a:p>
        </p:txBody>
      </p:sp>
      <p:sp>
        <p:nvSpPr>
          <p:cNvPr id="26" name="流程图: 过程 25"/>
          <p:cNvSpPr/>
          <p:nvPr/>
        </p:nvSpPr>
        <p:spPr>
          <a:xfrm>
            <a:off x="8268335" y="4614545"/>
            <a:ext cx="3333750" cy="55245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268335" y="4613910"/>
            <a:ext cx="3334385" cy="5530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0 - UITTE for int x</a:t>
            </a:r>
            <a:endParaRPr lang="en-US" altLang="zh-CN"/>
          </a:p>
        </p:txBody>
      </p:sp>
      <p:sp>
        <p:nvSpPr>
          <p:cNvPr id="14" name="流程图: 过程 13"/>
          <p:cNvSpPr/>
          <p:nvPr/>
        </p:nvSpPr>
        <p:spPr>
          <a:xfrm>
            <a:off x="9563735" y="925195"/>
            <a:ext cx="1406525" cy="32321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63735" y="925195"/>
            <a:ext cx="1407160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IA32_UITT</a:t>
            </a:r>
            <a:endParaRPr lang="en-US" altLang="zh-CN" sz="1600"/>
          </a:p>
        </p:txBody>
      </p:sp>
      <p:sp>
        <p:nvSpPr>
          <p:cNvPr id="12" name="流程图: 过程 11"/>
          <p:cNvSpPr/>
          <p:nvPr/>
        </p:nvSpPr>
        <p:spPr>
          <a:xfrm>
            <a:off x="5376545" y="925195"/>
            <a:ext cx="1406525" cy="32321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76545" y="925195"/>
            <a:ext cx="1407160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IA32_UPID</a:t>
            </a:r>
            <a:endParaRPr lang="en-US" altLang="zh-CN" sz="1600"/>
          </a:p>
        </p:txBody>
      </p:sp>
      <p:sp>
        <p:nvSpPr>
          <p:cNvPr id="10" name="流程图: 过程 9"/>
          <p:cNvSpPr/>
          <p:nvPr/>
        </p:nvSpPr>
        <p:spPr>
          <a:xfrm>
            <a:off x="1526540" y="925195"/>
            <a:ext cx="1406525" cy="323215"/>
          </a:xfrm>
          <a:prstGeom prst="flowChart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6540" y="925195"/>
            <a:ext cx="1407160" cy="323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IA32_UPID</a:t>
            </a:r>
            <a:endParaRPr lang="en-US" altLang="zh-CN" sz="1600"/>
          </a:p>
        </p:txBody>
      </p:sp>
      <p:sp>
        <p:nvSpPr>
          <p:cNvPr id="4" name="流程图: 可选过程 3"/>
          <p:cNvSpPr/>
          <p:nvPr/>
        </p:nvSpPr>
        <p:spPr>
          <a:xfrm>
            <a:off x="1010920" y="445135"/>
            <a:ext cx="2402205" cy="144970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4878705" y="445135"/>
            <a:ext cx="2402205" cy="144970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9065895" y="445135"/>
            <a:ext cx="2402205" cy="144970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0315" y="44513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Receiver task A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133975" y="44513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Receiver task 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304655" y="445135"/>
            <a:ext cx="1924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Sender task C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1330325" y="1388110"/>
            <a:ext cx="1799590" cy="37592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622425" y="138811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UPID A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5180330" y="1392555"/>
            <a:ext cx="1799590" cy="37592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490210" y="139255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UPID 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11" idx="2"/>
            <a:endCxn id="16" idx="0"/>
          </p:cNvCxnSpPr>
          <p:nvPr/>
        </p:nvCxnSpPr>
        <p:spPr>
          <a:xfrm>
            <a:off x="2230120" y="1248410"/>
            <a:ext cx="0" cy="13970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2"/>
            <a:endCxn id="18" idx="0"/>
          </p:cNvCxnSpPr>
          <p:nvPr/>
        </p:nvCxnSpPr>
        <p:spPr>
          <a:xfrm>
            <a:off x="6080125" y="1248410"/>
            <a:ext cx="0" cy="14414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5" idx="2"/>
            <a:endCxn id="25" idx="0"/>
          </p:cNvCxnSpPr>
          <p:nvPr/>
        </p:nvCxnSpPr>
        <p:spPr>
          <a:xfrm rot="5400000">
            <a:off x="8994140" y="2178685"/>
            <a:ext cx="2204085" cy="342265"/>
          </a:xfrm>
          <a:prstGeom prst="curvedConnector3">
            <a:avLst>
              <a:gd name="adj1" fmla="val 50014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8118475" y="3452495"/>
            <a:ext cx="3663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User-Interrupt </a:t>
            </a:r>
            <a:endParaRPr lang="en-US" altLang="zh-CN" sz="2800"/>
          </a:p>
          <a:p>
            <a:r>
              <a:rPr lang="en-US" altLang="zh-CN" sz="2800"/>
              <a:t>Target Table</a:t>
            </a:r>
            <a:endParaRPr lang="en-US" altLang="zh-CN" sz="2800"/>
          </a:p>
        </p:txBody>
      </p:sp>
      <p:sp>
        <p:nvSpPr>
          <p:cNvPr id="34" name="流程图: 可选过程 33"/>
          <p:cNvSpPr/>
          <p:nvPr/>
        </p:nvSpPr>
        <p:spPr>
          <a:xfrm>
            <a:off x="88900" y="3271520"/>
            <a:ext cx="1437640" cy="96139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流程图: 可选过程 34"/>
          <p:cNvSpPr/>
          <p:nvPr/>
        </p:nvSpPr>
        <p:spPr>
          <a:xfrm>
            <a:off x="2933700" y="3271520"/>
            <a:ext cx="1437640" cy="96139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67970" y="3429635"/>
            <a:ext cx="107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Interrupt</a:t>
            </a:r>
            <a:endParaRPr lang="en-US" altLang="zh-CN"/>
          </a:p>
          <a:p>
            <a:pPr algn="ctr"/>
            <a:r>
              <a:rPr lang="en-US" altLang="zh-CN"/>
              <a:t>Vector z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112770" y="3429635"/>
            <a:ext cx="107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Interrupt</a:t>
            </a:r>
            <a:endParaRPr lang="en-US" altLang="zh-CN"/>
          </a:p>
          <a:p>
            <a:pPr algn="ctr"/>
            <a:r>
              <a:rPr lang="en-US" altLang="zh-CN"/>
              <a:t>Vector y</a:t>
            </a:r>
            <a:endParaRPr lang="en-US" altLang="zh-CN"/>
          </a:p>
        </p:txBody>
      </p:sp>
      <p:sp>
        <p:nvSpPr>
          <p:cNvPr id="42" name="流程图: 可选过程 41"/>
          <p:cNvSpPr/>
          <p:nvPr/>
        </p:nvSpPr>
        <p:spPr>
          <a:xfrm>
            <a:off x="5381625" y="3271520"/>
            <a:ext cx="1437640" cy="96139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560695" y="3429635"/>
            <a:ext cx="1079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Interrupt</a:t>
            </a:r>
            <a:endParaRPr lang="en-US" altLang="zh-CN"/>
          </a:p>
          <a:p>
            <a:pPr algn="ctr"/>
            <a:r>
              <a:rPr lang="en-US" altLang="zh-CN"/>
              <a:t>Vector x</a:t>
            </a:r>
            <a:endParaRPr lang="en-US" altLang="zh-CN"/>
          </a:p>
        </p:txBody>
      </p:sp>
      <p:cxnSp>
        <p:nvCxnSpPr>
          <p:cNvPr id="44" name="肘形连接符 43"/>
          <p:cNvCxnSpPr>
            <a:stCxn id="30" idx="1"/>
            <a:endCxn id="42" idx="2"/>
          </p:cNvCxnSpPr>
          <p:nvPr/>
        </p:nvCxnSpPr>
        <p:spPr>
          <a:xfrm rot="10800000">
            <a:off x="6100445" y="4232910"/>
            <a:ext cx="2167890" cy="657860"/>
          </a:xfrm>
          <a:prstGeom prst="bentConnector2">
            <a:avLst/>
          </a:prstGeom>
          <a:ln w="25400"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2" idx="0"/>
            <a:endCxn id="19" idx="2"/>
          </p:cNvCxnSpPr>
          <p:nvPr/>
        </p:nvCxnSpPr>
        <p:spPr>
          <a:xfrm flipH="1" flipV="1">
            <a:off x="6080125" y="1760855"/>
            <a:ext cx="20320" cy="151066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1" idx="1"/>
            <a:endCxn id="35" idx="2"/>
          </p:cNvCxnSpPr>
          <p:nvPr/>
        </p:nvCxnSpPr>
        <p:spPr>
          <a:xfrm rot="10800000">
            <a:off x="3651885" y="4232275"/>
            <a:ext cx="4615815" cy="1327785"/>
          </a:xfrm>
          <a:prstGeom prst="bentConnector2">
            <a:avLst/>
          </a:prstGeom>
          <a:ln w="25400"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32" idx="1"/>
            <a:endCxn id="34" idx="2"/>
          </p:cNvCxnSpPr>
          <p:nvPr/>
        </p:nvCxnSpPr>
        <p:spPr>
          <a:xfrm rot="10800000">
            <a:off x="807085" y="4232910"/>
            <a:ext cx="7460615" cy="1997710"/>
          </a:xfrm>
          <a:prstGeom prst="bentConnector2">
            <a:avLst/>
          </a:prstGeom>
          <a:ln w="254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5" idx="0"/>
            <a:endCxn id="16" idx="3"/>
          </p:cNvCxnSpPr>
          <p:nvPr/>
        </p:nvCxnSpPr>
        <p:spPr>
          <a:xfrm rot="16200000" flipV="1">
            <a:off x="2543175" y="2162810"/>
            <a:ext cx="1695450" cy="52260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肘形连接符 49"/>
          <p:cNvCxnSpPr>
            <a:stCxn id="34" idx="0"/>
            <a:endCxn id="16" idx="1"/>
          </p:cNvCxnSpPr>
          <p:nvPr/>
        </p:nvCxnSpPr>
        <p:spPr>
          <a:xfrm rot="16200000">
            <a:off x="220980" y="2162810"/>
            <a:ext cx="1695450" cy="522605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524625" y="4522470"/>
            <a:ext cx="135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SENDUIPI 0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6523990" y="5191760"/>
            <a:ext cx="135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SENDUIPI 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6524625" y="5836920"/>
            <a:ext cx="135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SENDUIPI 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19</cp:revision>
  <dcterms:created xsi:type="dcterms:W3CDTF">2023-08-09T12:44:00Z</dcterms:created>
  <dcterms:modified xsi:type="dcterms:W3CDTF">2025-04-17T01:29:50Z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