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可选过程 3"/>
          <p:cNvSpPr/>
          <p:nvPr/>
        </p:nvSpPr>
        <p:spPr>
          <a:xfrm>
            <a:off x="586105" y="546100"/>
            <a:ext cx="10971530" cy="272542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1125855" y="868045"/>
            <a:ext cx="3284855" cy="454025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流程图: 过程 5"/>
          <p:cNvSpPr/>
          <p:nvPr/>
        </p:nvSpPr>
        <p:spPr>
          <a:xfrm>
            <a:off x="1125855" y="1605915"/>
            <a:ext cx="2452370" cy="454025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1125855" y="2613660"/>
            <a:ext cx="2064385" cy="454025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95120" y="868045"/>
            <a:ext cx="2356485" cy="4540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2400"/>
              <a:t>IA32_HANDLER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1125855" y="1605915"/>
            <a:ext cx="2452370" cy="4540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2400"/>
              <a:t>IA32_UIRR</a:t>
            </a:r>
            <a:endParaRPr lang="en-US" altLang="zh-CN" sz="2400"/>
          </a:p>
        </p:txBody>
      </p:sp>
      <p:sp>
        <p:nvSpPr>
          <p:cNvPr id="10" name="文本框 9"/>
          <p:cNvSpPr txBox="1"/>
          <p:nvPr/>
        </p:nvSpPr>
        <p:spPr>
          <a:xfrm>
            <a:off x="1125855" y="2597785"/>
            <a:ext cx="2064385" cy="4540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2400"/>
              <a:t>IA32_UIPD</a:t>
            </a:r>
            <a:endParaRPr lang="en-US" altLang="zh-CN" sz="2400"/>
          </a:p>
        </p:txBody>
      </p:sp>
      <p:sp>
        <p:nvSpPr>
          <p:cNvPr id="11" name="流程图: 过程 10"/>
          <p:cNvSpPr/>
          <p:nvPr/>
        </p:nvSpPr>
        <p:spPr>
          <a:xfrm>
            <a:off x="4372610" y="2522220"/>
            <a:ext cx="1911985" cy="605790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10760" y="2529840"/>
            <a:ext cx="1035050" cy="5797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2400"/>
              <a:t>UPID</a:t>
            </a:r>
            <a:endParaRPr lang="en-US" altLang="zh-CN" sz="2400"/>
          </a:p>
        </p:txBody>
      </p:sp>
      <p:sp>
        <p:nvSpPr>
          <p:cNvPr id="13" name="流程图: 过程 12"/>
          <p:cNvSpPr/>
          <p:nvPr/>
        </p:nvSpPr>
        <p:spPr>
          <a:xfrm>
            <a:off x="4372610" y="1544320"/>
            <a:ext cx="2527300" cy="577215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4710430" y="1548765"/>
            <a:ext cx="2540" cy="564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939665" y="1548765"/>
            <a:ext cx="2540" cy="564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168900" y="1548765"/>
            <a:ext cx="2540" cy="564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398135" y="1548765"/>
            <a:ext cx="2540" cy="564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627370" y="1544320"/>
            <a:ext cx="2540" cy="564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881370" y="1548765"/>
            <a:ext cx="2540" cy="564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094730" y="1548765"/>
            <a:ext cx="2540" cy="564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34125" y="1544320"/>
            <a:ext cx="2540" cy="564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流程图: 过程 21"/>
          <p:cNvSpPr/>
          <p:nvPr/>
        </p:nvSpPr>
        <p:spPr>
          <a:xfrm>
            <a:off x="5629275" y="1548130"/>
            <a:ext cx="252730" cy="567690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流程图: 过程 22"/>
          <p:cNvSpPr/>
          <p:nvPr/>
        </p:nvSpPr>
        <p:spPr>
          <a:xfrm>
            <a:off x="7938770" y="1366520"/>
            <a:ext cx="3105150" cy="1743075"/>
          </a:xfrm>
          <a:prstGeom prst="flowChartProcess">
            <a:avLst/>
          </a:prstGeom>
          <a:solidFill>
            <a:schemeClr val="bg1"/>
          </a:soli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286625" y="868045"/>
            <a:ext cx="3226435" cy="4546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2400"/>
              <a:t>Handler</a:t>
            </a:r>
            <a:endParaRPr lang="en-US" altLang="zh-CN" sz="2400"/>
          </a:p>
        </p:txBody>
      </p:sp>
      <p:cxnSp>
        <p:nvCxnSpPr>
          <p:cNvPr id="25" name="直接箭头连接符 24"/>
          <p:cNvCxnSpPr>
            <a:stCxn id="5" idx="3"/>
            <a:endCxn id="24" idx="1"/>
          </p:cNvCxnSpPr>
          <p:nvPr/>
        </p:nvCxnSpPr>
        <p:spPr>
          <a:xfrm>
            <a:off x="4410710" y="1095375"/>
            <a:ext cx="2875915" cy="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9" idx="3"/>
            <a:endCxn id="13" idx="1"/>
          </p:cNvCxnSpPr>
          <p:nvPr/>
        </p:nvCxnSpPr>
        <p:spPr>
          <a:xfrm>
            <a:off x="3578225" y="1833245"/>
            <a:ext cx="794385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0" idx="3"/>
            <a:endCxn id="11" idx="1"/>
          </p:cNvCxnSpPr>
          <p:nvPr/>
        </p:nvCxnSpPr>
        <p:spPr>
          <a:xfrm>
            <a:off x="3190240" y="2825115"/>
            <a:ext cx="118237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2" idx="0"/>
            <a:endCxn id="22" idx="2"/>
          </p:cNvCxnSpPr>
          <p:nvPr/>
        </p:nvCxnSpPr>
        <p:spPr>
          <a:xfrm rot="16200000">
            <a:off x="5334635" y="2109470"/>
            <a:ext cx="414020" cy="427355"/>
          </a:xfrm>
          <a:prstGeom prst="bentConnector3">
            <a:avLst>
              <a:gd name="adj1" fmla="val 50077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44845" y="2137410"/>
            <a:ext cx="539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cxnSp>
        <p:nvCxnSpPr>
          <p:cNvPr id="30" name="肘形连接符 29"/>
          <p:cNvCxnSpPr>
            <a:stCxn id="13" idx="3"/>
          </p:cNvCxnSpPr>
          <p:nvPr/>
        </p:nvCxnSpPr>
        <p:spPr>
          <a:xfrm flipV="1">
            <a:off x="6899910" y="1570990"/>
            <a:ext cx="1035050" cy="262255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957820" y="1366520"/>
            <a:ext cx="3083560" cy="174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Vector z</a:t>
            </a:r>
            <a:endParaRPr lang="en-US" altLang="zh-CN"/>
          </a:p>
          <a:p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UIRET</a:t>
            </a:r>
            <a:endParaRPr lang="en-US" altLang="zh-CN"/>
          </a:p>
        </p:txBody>
      </p:sp>
      <p:sp>
        <p:nvSpPr>
          <p:cNvPr id="32" name="流程图: 可选过程 31"/>
          <p:cNvSpPr/>
          <p:nvPr/>
        </p:nvSpPr>
        <p:spPr>
          <a:xfrm>
            <a:off x="4119245" y="4166870"/>
            <a:ext cx="2419350" cy="87630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流程图: 过程 32"/>
          <p:cNvSpPr/>
          <p:nvPr/>
        </p:nvSpPr>
        <p:spPr>
          <a:xfrm>
            <a:off x="7881620" y="3780790"/>
            <a:ext cx="4086225" cy="286258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流程图: 过程 33"/>
          <p:cNvSpPr/>
          <p:nvPr/>
        </p:nvSpPr>
        <p:spPr>
          <a:xfrm>
            <a:off x="8268335" y="5954395"/>
            <a:ext cx="3333750" cy="552450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268335" y="5953760"/>
            <a:ext cx="3334385" cy="553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2 - UITTE for int z</a:t>
            </a:r>
            <a:endParaRPr lang="en-US" altLang="zh-CN"/>
          </a:p>
        </p:txBody>
      </p:sp>
      <p:sp>
        <p:nvSpPr>
          <p:cNvPr id="36" name="流程图: 过程 35"/>
          <p:cNvSpPr/>
          <p:nvPr/>
        </p:nvSpPr>
        <p:spPr>
          <a:xfrm>
            <a:off x="8268335" y="5284470"/>
            <a:ext cx="3333750" cy="552450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268335" y="5283835"/>
            <a:ext cx="3334385" cy="553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1 - UITTE for int y</a:t>
            </a:r>
            <a:endParaRPr lang="en-US" altLang="zh-CN"/>
          </a:p>
        </p:txBody>
      </p:sp>
      <p:sp>
        <p:nvSpPr>
          <p:cNvPr id="38" name="流程图: 过程 37"/>
          <p:cNvSpPr/>
          <p:nvPr/>
        </p:nvSpPr>
        <p:spPr>
          <a:xfrm>
            <a:off x="8268335" y="4614545"/>
            <a:ext cx="3333750" cy="552450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8268335" y="4613910"/>
            <a:ext cx="3334385" cy="553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0 - UITTE for int x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8118475" y="3781425"/>
            <a:ext cx="32162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User-Interrupt </a:t>
            </a:r>
            <a:endParaRPr lang="en-US" altLang="zh-CN" sz="2400"/>
          </a:p>
          <a:p>
            <a:r>
              <a:rPr lang="en-US" altLang="zh-CN" sz="2400"/>
              <a:t>Target Table</a:t>
            </a:r>
            <a:endParaRPr lang="en-US" altLang="zh-CN" sz="2400"/>
          </a:p>
        </p:txBody>
      </p:sp>
      <p:sp>
        <p:nvSpPr>
          <p:cNvPr id="41" name="文本框 40"/>
          <p:cNvSpPr txBox="1"/>
          <p:nvPr/>
        </p:nvSpPr>
        <p:spPr>
          <a:xfrm>
            <a:off x="4530725" y="4190048"/>
            <a:ext cx="1566545" cy="8299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 sz="2400"/>
              <a:t>Interrupt</a:t>
            </a:r>
            <a:endParaRPr lang="en-US" altLang="zh-CN" sz="2400"/>
          </a:p>
          <a:p>
            <a:pPr algn="ctr"/>
            <a:r>
              <a:rPr lang="en-US" altLang="zh-CN" sz="2400"/>
              <a:t>vector z</a:t>
            </a:r>
            <a:endParaRPr lang="en-US" altLang="zh-CN" sz="2400"/>
          </a:p>
        </p:txBody>
      </p:sp>
      <p:cxnSp>
        <p:nvCxnSpPr>
          <p:cNvPr id="42" name="直接箭头连接符 41"/>
          <p:cNvCxnSpPr>
            <a:stCxn id="41" idx="0"/>
            <a:endCxn id="12" idx="2"/>
          </p:cNvCxnSpPr>
          <p:nvPr/>
        </p:nvCxnSpPr>
        <p:spPr>
          <a:xfrm flipV="1">
            <a:off x="5314315" y="3109595"/>
            <a:ext cx="13970" cy="108077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35" idx="1"/>
            <a:endCxn id="41" idx="2"/>
          </p:cNvCxnSpPr>
          <p:nvPr/>
        </p:nvCxnSpPr>
        <p:spPr>
          <a:xfrm rot="10800000">
            <a:off x="5314315" y="5020310"/>
            <a:ext cx="2954020" cy="1210310"/>
          </a:xfrm>
          <a:prstGeom prst="bentConnector2">
            <a:avLst/>
          </a:prstGeom>
          <a:ln w="25400"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336665" y="58623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SENDUIPI 2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9809480" y="3412490"/>
            <a:ext cx="2158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400"/>
              <a:t>Sender Task</a:t>
            </a:r>
            <a:endParaRPr lang="en-US" altLang="zh-CN" sz="2400"/>
          </a:p>
        </p:txBody>
      </p:sp>
      <p:sp>
        <p:nvSpPr>
          <p:cNvPr id="47" name="文本框 46"/>
          <p:cNvSpPr txBox="1"/>
          <p:nvPr/>
        </p:nvSpPr>
        <p:spPr>
          <a:xfrm>
            <a:off x="1104900" y="8572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Receiver Task</a:t>
            </a:r>
            <a:endParaRPr lang="en-US" altLang="zh-CN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WPS 演示</Application>
  <PresentationFormat>宽屏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愿来生没有ddl</cp:lastModifiedBy>
  <cp:revision>23</cp:revision>
  <dcterms:created xsi:type="dcterms:W3CDTF">2023-08-09T12:44:00Z</dcterms:created>
  <dcterms:modified xsi:type="dcterms:W3CDTF">2025-04-16T08:41:21Z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