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可选过程 3"/>
          <p:cNvSpPr/>
          <p:nvPr/>
        </p:nvSpPr>
        <p:spPr>
          <a:xfrm>
            <a:off x="786130" y="546100"/>
            <a:ext cx="3614420" cy="1564640"/>
          </a:xfrm>
          <a:prstGeom prst="flowChartAlternateProcess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流程图: 可选过程 6"/>
          <p:cNvSpPr/>
          <p:nvPr/>
        </p:nvSpPr>
        <p:spPr>
          <a:xfrm>
            <a:off x="7691755" y="546100"/>
            <a:ext cx="3614420" cy="1564640"/>
          </a:xfrm>
          <a:prstGeom prst="flowChartAlternateProcess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流程图: 可选过程 7"/>
          <p:cNvSpPr/>
          <p:nvPr/>
        </p:nvSpPr>
        <p:spPr>
          <a:xfrm>
            <a:off x="2457450" y="4248150"/>
            <a:ext cx="7276465" cy="1564640"/>
          </a:xfrm>
          <a:prstGeom prst="flowChartAlternateProcess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126105" y="2115820"/>
            <a:ext cx="7734" cy="212725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8884920" y="2110740"/>
            <a:ext cx="7734" cy="212725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-9525" y="3309620"/>
            <a:ext cx="1220089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7" idx="1"/>
          </p:cNvCxnSpPr>
          <p:nvPr/>
        </p:nvCxnSpPr>
        <p:spPr>
          <a:xfrm>
            <a:off x="4400550" y="1328420"/>
            <a:ext cx="3291205" cy="0"/>
          </a:xfrm>
          <a:prstGeom prst="straightConnector1">
            <a:avLst/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45745" y="3537585"/>
            <a:ext cx="1120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内核态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45745" y="2713355"/>
            <a:ext cx="1120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用户态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621155" y="944245"/>
            <a:ext cx="19443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/>
              <a:t>USER 1</a:t>
            </a:r>
            <a:endParaRPr lang="en-US" altLang="zh-CN" sz="4400"/>
          </a:p>
        </p:txBody>
      </p:sp>
      <p:sp>
        <p:nvSpPr>
          <p:cNvPr id="17" name="文本框 16"/>
          <p:cNvSpPr txBox="1"/>
          <p:nvPr/>
        </p:nvSpPr>
        <p:spPr>
          <a:xfrm>
            <a:off x="8526780" y="944245"/>
            <a:ext cx="19443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/>
              <a:t>USER 2</a:t>
            </a:r>
            <a:endParaRPr lang="en-US" altLang="zh-CN" sz="4400"/>
          </a:p>
        </p:txBody>
      </p:sp>
      <p:sp>
        <p:nvSpPr>
          <p:cNvPr id="18" name="文本框 17"/>
          <p:cNvSpPr txBox="1"/>
          <p:nvPr/>
        </p:nvSpPr>
        <p:spPr>
          <a:xfrm>
            <a:off x="5074285" y="4646295"/>
            <a:ext cx="194437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400"/>
              <a:t>KERNEL</a:t>
            </a:r>
            <a:endParaRPr lang="en-US" altLang="zh-CN" sz="4400"/>
          </a:p>
        </p:txBody>
      </p:sp>
      <p:sp>
        <p:nvSpPr>
          <p:cNvPr id="19" name="文本框 18"/>
          <p:cNvSpPr txBox="1"/>
          <p:nvPr/>
        </p:nvSpPr>
        <p:spPr>
          <a:xfrm>
            <a:off x="3133725" y="2249805"/>
            <a:ext cx="2962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Syscall for register</a:t>
            </a:r>
            <a:endParaRPr lang="en-US" altLang="zh-CN" sz="2800"/>
          </a:p>
        </p:txBody>
      </p:sp>
      <p:sp>
        <p:nvSpPr>
          <p:cNvPr id="21" name="文本框 20"/>
          <p:cNvSpPr txBox="1"/>
          <p:nvPr/>
        </p:nvSpPr>
        <p:spPr>
          <a:xfrm>
            <a:off x="8892540" y="2250440"/>
            <a:ext cx="29622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Syscall for register</a:t>
            </a:r>
            <a:endParaRPr lang="en-US" altLang="zh-CN" sz="2800"/>
          </a:p>
        </p:txBody>
      </p:sp>
      <p:sp>
        <p:nvSpPr>
          <p:cNvPr id="22" name="文本框 21"/>
          <p:cNvSpPr txBox="1"/>
          <p:nvPr/>
        </p:nvSpPr>
        <p:spPr>
          <a:xfrm>
            <a:off x="4989830" y="944245"/>
            <a:ext cx="2112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Send User-Interrupt</a:t>
            </a:r>
            <a:endParaRPr lang="en-US" altLang="zh-CN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2781935" y="2110740"/>
            <a:ext cx="7734" cy="212725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8534400" y="2110740"/>
            <a:ext cx="7734" cy="2127250"/>
          </a:xfrm>
          <a:prstGeom prst="straightConnector1">
            <a:avLst/>
          </a:prstGeom>
          <a:ln w="38100">
            <a:solidFill>
              <a:schemeClr val="accent2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WPS 演示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愿来生没有ddl</cp:lastModifiedBy>
  <cp:revision>4</cp:revision>
  <dcterms:created xsi:type="dcterms:W3CDTF">2023-08-09T12:44:00Z</dcterms:created>
  <dcterms:modified xsi:type="dcterms:W3CDTF">2025-04-14T13:59:27Z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