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1139190" y="793750"/>
            <a:ext cx="3539490" cy="157099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5758815" y="4054475"/>
            <a:ext cx="3539490" cy="157099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1139190" y="4054475"/>
            <a:ext cx="3539490" cy="157099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80895" y="4455795"/>
            <a:ext cx="16554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/>
              <a:t>Kernel</a:t>
            </a:r>
            <a:endParaRPr lang="en-US" altLang="zh-CN" sz="4400"/>
          </a:p>
        </p:txBody>
      </p:sp>
      <p:sp>
        <p:nvSpPr>
          <p:cNvPr id="8" name="流程图: 过程 7"/>
          <p:cNvSpPr/>
          <p:nvPr/>
        </p:nvSpPr>
        <p:spPr>
          <a:xfrm>
            <a:off x="8039735" y="476250"/>
            <a:ext cx="3874770" cy="250634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17625" y="1226185"/>
            <a:ext cx="318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Receiver Task</a:t>
            </a:r>
            <a:endParaRPr lang="en-US" altLang="zh-CN" sz="4000"/>
          </a:p>
        </p:txBody>
      </p:sp>
      <p:sp>
        <p:nvSpPr>
          <p:cNvPr id="10" name="文本框 9"/>
          <p:cNvSpPr txBox="1"/>
          <p:nvPr/>
        </p:nvSpPr>
        <p:spPr>
          <a:xfrm>
            <a:off x="5937885" y="4517390"/>
            <a:ext cx="31813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Sender Task</a:t>
            </a:r>
            <a:endParaRPr lang="en-US" altLang="zh-CN" sz="400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118995" y="2364740"/>
            <a:ext cx="0" cy="16859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080895" y="2501900"/>
            <a:ext cx="95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Register</a:t>
            </a:r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56635" y="2353945"/>
            <a:ext cx="1905" cy="955675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肘形连接符 16"/>
          <p:cNvCxnSpPr/>
          <p:nvPr/>
        </p:nvCxnSpPr>
        <p:spPr>
          <a:xfrm>
            <a:off x="3571875" y="3290570"/>
            <a:ext cx="3171825" cy="758190"/>
          </a:xfrm>
          <a:prstGeom prst="bentConnector3">
            <a:avLst>
              <a:gd name="adj1" fmla="val 99979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191000" y="2922270"/>
            <a:ext cx="101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Share FD</a:t>
            </a:r>
            <a:endParaRPr lang="en-US" altLang="zh-CN"/>
          </a:p>
        </p:txBody>
      </p:sp>
      <p:cxnSp>
        <p:nvCxnSpPr>
          <p:cNvPr id="19" name="直接箭头连接符 18"/>
          <p:cNvCxnSpPr>
            <a:stCxn id="5" idx="1"/>
            <a:endCxn id="6" idx="3"/>
          </p:cNvCxnSpPr>
          <p:nvPr/>
        </p:nvCxnSpPr>
        <p:spPr>
          <a:xfrm flipH="1">
            <a:off x="4678680" y="4839970"/>
            <a:ext cx="108013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39005" y="4471670"/>
            <a:ext cx="95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Register</a:t>
            </a:r>
            <a:endParaRPr lang="en-US" altLang="zh-CN"/>
          </a:p>
        </p:txBody>
      </p:sp>
      <p:cxnSp>
        <p:nvCxnSpPr>
          <p:cNvPr id="21" name="肘形连接符 20"/>
          <p:cNvCxnSpPr>
            <a:stCxn id="5" idx="0"/>
          </p:cNvCxnSpPr>
          <p:nvPr/>
        </p:nvCxnSpPr>
        <p:spPr>
          <a:xfrm rot="16200000" flipV="1">
            <a:off x="5058410" y="1584960"/>
            <a:ext cx="2087880" cy="2851785"/>
          </a:xfrm>
          <a:prstGeom prst="bentConnector2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629275" y="1967230"/>
            <a:ext cx="1244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 Uintr</a:t>
            </a:r>
            <a:endParaRPr lang="en-US" altLang="zh-CN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667250" y="1252220"/>
            <a:ext cx="338137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381625" y="899795"/>
            <a:ext cx="149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Uintr Handler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048625" y="475615"/>
            <a:ext cx="3865880" cy="2507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printf(“Enter Uintr Handler\n”);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is_received = 1;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6" name="流程图: 可选过程 25"/>
          <p:cNvSpPr/>
          <p:nvPr/>
        </p:nvSpPr>
        <p:spPr>
          <a:xfrm>
            <a:off x="9782175" y="4517390"/>
            <a:ext cx="2152650" cy="70485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下箭头 26"/>
          <p:cNvSpPr/>
          <p:nvPr/>
        </p:nvSpPr>
        <p:spPr>
          <a:xfrm>
            <a:off x="10577830" y="2982595"/>
            <a:ext cx="561975" cy="153479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764395" y="4686935"/>
            <a:ext cx="215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is_received == 1  ?</a:t>
            </a:r>
            <a:endParaRPr lang="en-US" altLang="zh-CN"/>
          </a:p>
        </p:txBody>
      </p:sp>
      <p:sp>
        <p:nvSpPr>
          <p:cNvPr id="29" name="下箭头 28"/>
          <p:cNvSpPr/>
          <p:nvPr/>
        </p:nvSpPr>
        <p:spPr>
          <a:xfrm>
            <a:off x="10577830" y="5224780"/>
            <a:ext cx="561975" cy="153479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WPS 演示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16</cp:revision>
  <dcterms:created xsi:type="dcterms:W3CDTF">2023-08-09T12:44:00Z</dcterms:created>
  <dcterms:modified xsi:type="dcterms:W3CDTF">2025-05-24T07:56:34Z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