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流程图: 可选过程 3"/>
          <p:cNvSpPr/>
          <p:nvPr/>
        </p:nvSpPr>
        <p:spPr>
          <a:xfrm>
            <a:off x="918210" y="725170"/>
            <a:ext cx="3568700" cy="3018790"/>
          </a:xfrm>
          <a:prstGeom prst="flowChartAlternateProcess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流程图: 可选过程 4"/>
          <p:cNvSpPr/>
          <p:nvPr/>
        </p:nvSpPr>
        <p:spPr>
          <a:xfrm>
            <a:off x="7510145" y="725170"/>
            <a:ext cx="3568700" cy="3018790"/>
          </a:xfrm>
          <a:prstGeom prst="flowChartAlternateProcess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流程图: 过程 5"/>
          <p:cNvSpPr/>
          <p:nvPr/>
        </p:nvSpPr>
        <p:spPr>
          <a:xfrm>
            <a:off x="1950085" y="5156200"/>
            <a:ext cx="8291195" cy="83312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流程图: 可选过程 6"/>
          <p:cNvSpPr/>
          <p:nvPr/>
        </p:nvSpPr>
        <p:spPr>
          <a:xfrm>
            <a:off x="5168265" y="4057650"/>
            <a:ext cx="1855470" cy="49212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168265" y="4119245"/>
            <a:ext cx="1856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TSC Register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1788795" y="264795"/>
            <a:ext cx="17538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/>
              <a:t>Ping Task</a:t>
            </a:r>
            <a:endParaRPr lang="en-US" altLang="zh-CN" sz="2400"/>
          </a:p>
        </p:txBody>
      </p:sp>
      <p:sp>
        <p:nvSpPr>
          <p:cNvPr id="10" name="文本框 9"/>
          <p:cNvSpPr txBox="1"/>
          <p:nvPr/>
        </p:nvSpPr>
        <p:spPr>
          <a:xfrm>
            <a:off x="8417560" y="264795"/>
            <a:ext cx="17538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/>
              <a:t>Pong Task</a:t>
            </a:r>
            <a:endParaRPr lang="en-US" altLang="zh-CN" sz="2400"/>
          </a:p>
        </p:txBody>
      </p:sp>
      <p:sp>
        <p:nvSpPr>
          <p:cNvPr id="13" name="文本框 12"/>
          <p:cNvSpPr txBox="1"/>
          <p:nvPr/>
        </p:nvSpPr>
        <p:spPr>
          <a:xfrm>
            <a:off x="918210" y="1094740"/>
            <a:ext cx="3568700" cy="22428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initialize</a:t>
            </a:r>
            <a:endParaRPr lang="en-US" altLang="zh-CN"/>
          </a:p>
          <a:p>
            <a:r>
              <a:rPr lang="en-US" altLang="zh-CN"/>
              <a:t>...</a:t>
            </a:r>
            <a:endParaRPr lang="en-US" altLang="zh-CN"/>
          </a:p>
          <a:p>
            <a:r>
              <a:rPr lang="en-US" altLang="zh-CN"/>
              <a:t>&lt;Timestamp1&gt;</a:t>
            </a:r>
            <a:endParaRPr lang="en-US" altLang="zh-CN"/>
          </a:p>
          <a:p>
            <a:r>
              <a:rPr lang="en-US" altLang="zh-CN"/>
              <a:t>Send IPC</a:t>
            </a:r>
            <a:endParaRPr lang="en-US" altLang="zh-CN"/>
          </a:p>
          <a:p>
            <a:r>
              <a:rPr lang="en-US" altLang="zh-CN"/>
              <a:t>...</a:t>
            </a:r>
            <a:endParaRPr lang="en-US" altLang="zh-CN"/>
          </a:p>
          <a:p>
            <a:r>
              <a:rPr lang="en-US" altLang="zh-CN"/>
              <a:t>...</a:t>
            </a:r>
            <a:endParaRPr lang="en-US" altLang="zh-CN"/>
          </a:p>
          <a:p>
            <a:r>
              <a:rPr lang="en-US" altLang="zh-CN"/>
              <a:t>...</a:t>
            </a:r>
            <a:endParaRPr lang="en-US" altLang="zh-CN"/>
          </a:p>
          <a:p>
            <a:r>
              <a:rPr lang="en-US" altLang="zh-CN"/>
              <a:t>end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7510145" y="1094740"/>
            <a:ext cx="3568700" cy="22428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initialize</a:t>
            </a:r>
            <a:endParaRPr lang="en-US" altLang="zh-CN"/>
          </a:p>
          <a:p>
            <a:r>
              <a:rPr lang="en-US" altLang="zh-CN"/>
              <a:t>...</a:t>
            </a:r>
            <a:endParaRPr lang="en-US" altLang="zh-CN"/>
          </a:p>
          <a:p>
            <a:r>
              <a:rPr lang="en-US" altLang="zh-CN"/>
              <a:t>...</a:t>
            </a:r>
            <a:endParaRPr lang="en-US" altLang="zh-CN"/>
          </a:p>
          <a:p>
            <a:r>
              <a:rPr lang="en-US" altLang="zh-CN"/>
              <a:t>Receive IPC</a:t>
            </a:r>
            <a:endParaRPr lang="en-US" altLang="zh-CN"/>
          </a:p>
          <a:p>
            <a:r>
              <a:rPr lang="en-US" altLang="zh-CN">
                <a:sym typeface="+mn-ea"/>
              </a:rPr>
              <a:t>&lt;Timestamp2&gt;</a:t>
            </a:r>
            <a:endParaRPr lang="en-US" altLang="zh-CN"/>
          </a:p>
          <a:p>
            <a:r>
              <a:rPr lang="en-US" altLang="zh-CN"/>
              <a:t>...</a:t>
            </a:r>
            <a:endParaRPr lang="en-US" altLang="zh-CN"/>
          </a:p>
          <a:p>
            <a:r>
              <a:rPr lang="en-US" altLang="zh-CN"/>
              <a:t>...</a:t>
            </a:r>
            <a:endParaRPr lang="en-US" altLang="zh-CN"/>
          </a:p>
          <a:p>
            <a:r>
              <a:rPr lang="en-US" altLang="zh-CN"/>
              <a:t>end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1950085" y="5156200"/>
            <a:ext cx="8290560" cy="8331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en-US" altLang="zh-CN" sz="3200"/>
              <a:t>Timestamp&lt;Receiver&gt;    -</a:t>
            </a:r>
            <a:r>
              <a:rPr lang="en-US" altLang="zh-CN" sz="3200">
                <a:sym typeface="+mn-ea"/>
              </a:rPr>
              <a:t>    Timestamp&lt;Sender&gt;</a:t>
            </a:r>
            <a:endParaRPr lang="en-US" altLang="zh-CN" sz="3200"/>
          </a:p>
        </p:txBody>
      </p:sp>
      <p:sp>
        <p:nvSpPr>
          <p:cNvPr id="16" name="下箭头 15"/>
          <p:cNvSpPr/>
          <p:nvPr/>
        </p:nvSpPr>
        <p:spPr>
          <a:xfrm>
            <a:off x="5853430" y="5989320"/>
            <a:ext cx="485775" cy="78994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" name="肘形连接符 16"/>
          <p:cNvCxnSpPr/>
          <p:nvPr/>
        </p:nvCxnSpPr>
        <p:spPr>
          <a:xfrm>
            <a:off x="2375535" y="1833245"/>
            <a:ext cx="3284855" cy="2214880"/>
          </a:xfrm>
          <a:prstGeom prst="bentConnector3">
            <a:avLst>
              <a:gd name="adj1" fmla="val 100038"/>
            </a:avLst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肘形连接符 17"/>
          <p:cNvCxnSpPr/>
          <p:nvPr/>
        </p:nvCxnSpPr>
        <p:spPr>
          <a:xfrm>
            <a:off x="5660390" y="4891405"/>
            <a:ext cx="2698115" cy="491490"/>
          </a:xfrm>
          <a:prstGeom prst="bentConnector3">
            <a:avLst>
              <a:gd name="adj1" fmla="val 100000"/>
            </a:avLst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660390" y="4558665"/>
            <a:ext cx="0" cy="352425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肘形连接符 19"/>
          <p:cNvCxnSpPr/>
          <p:nvPr/>
        </p:nvCxnSpPr>
        <p:spPr>
          <a:xfrm rot="5400000">
            <a:off x="6232525" y="2663825"/>
            <a:ext cx="1640840" cy="1076325"/>
          </a:xfrm>
          <a:prstGeom prst="bentConnector3">
            <a:avLst>
              <a:gd name="adj1" fmla="val 251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515100" y="4549775"/>
            <a:ext cx="0" cy="1524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肘形连接符 21"/>
          <p:cNvCxnSpPr/>
          <p:nvPr/>
        </p:nvCxnSpPr>
        <p:spPr>
          <a:xfrm rot="10800000" flipV="1">
            <a:off x="3800475" y="4681220"/>
            <a:ext cx="2714625" cy="742950"/>
          </a:xfrm>
          <a:prstGeom prst="bentConnector3">
            <a:avLst>
              <a:gd name="adj1" fmla="val 99953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WPS 演示</Application>
  <PresentationFormat>宽屏</PresentationFormat>
  <Paragraphs>26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愿来生没有ddl</cp:lastModifiedBy>
  <cp:revision>9</cp:revision>
  <dcterms:created xsi:type="dcterms:W3CDTF">2023-08-09T12:44:00Z</dcterms:created>
  <dcterms:modified xsi:type="dcterms:W3CDTF">2025-05-24T09:22:24Z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2052-12.1.0.21171</vt:lpwstr>
  </property>
</Properties>
</file>