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1F2B-192B-4994-AC9E-F2B408F8063F}" type="datetimeFigureOut">
              <a:rPr lang="en-GB" smtClean="0"/>
              <a:pPr/>
              <a:t>04/11/2013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1AC8-27C6-4CC5-8B4B-644E076A88E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07232" y="-603448"/>
            <a:ext cx="6777136" cy="6760368"/>
            <a:chOff x="1107232" y="-611832"/>
            <a:chExt cx="6777136" cy="6777136"/>
          </a:xfrm>
        </p:grpSpPr>
        <p:sp>
          <p:nvSpPr>
            <p:cNvPr id="24" name="Oval 23"/>
            <p:cNvSpPr/>
            <p:nvPr/>
          </p:nvSpPr>
          <p:spPr>
            <a:xfrm>
              <a:off x="3779912" y="2060848"/>
              <a:ext cx="1431776" cy="1431776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3195464" y="1476400"/>
              <a:ext cx="2600672" cy="2600672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2564160" y="845096"/>
              <a:ext cx="3880048" cy="3880048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1827312" y="108248"/>
              <a:ext cx="5336976" cy="5336976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1107232" y="-611832"/>
              <a:ext cx="6777136" cy="6777136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403648" y="548680"/>
            <a:ext cx="6408712" cy="5616624"/>
          </a:xfrm>
          <a:prstGeom prst="roundRect">
            <a:avLst>
              <a:gd name="adj" fmla="val 229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411760" y="2348880"/>
            <a:ext cx="274116" cy="218405"/>
            <a:chOff x="1371328" y="1410395"/>
            <a:chExt cx="274116" cy="218405"/>
          </a:xfrm>
        </p:grpSpPr>
        <p:sp>
          <p:nvSpPr>
            <p:cNvPr id="6" name="Oval 5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644008" y="2204864"/>
            <a:ext cx="274116" cy="218405"/>
            <a:chOff x="1371328" y="1410395"/>
            <a:chExt cx="274116" cy="218405"/>
          </a:xfrm>
        </p:grpSpPr>
        <p:sp>
          <p:nvSpPr>
            <p:cNvPr id="9" name="Oval 8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660232" y="5445224"/>
            <a:ext cx="274116" cy="218405"/>
            <a:chOff x="1371328" y="1410395"/>
            <a:chExt cx="274116" cy="218405"/>
          </a:xfrm>
        </p:grpSpPr>
        <p:sp>
          <p:nvSpPr>
            <p:cNvPr id="12" name="Oval 11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390660" y="266490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742950" y="-98619"/>
            <a:ext cx="7723832" cy="6965950"/>
          </a:xfrm>
          <a:prstGeom prst="roundRect">
            <a:avLst>
              <a:gd name="adj" fmla="val 2290"/>
            </a:avLst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691680" y="63093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3721820" y="6309320"/>
            <a:ext cx="274116" cy="218405"/>
            <a:chOff x="1371328" y="1410395"/>
            <a:chExt cx="274116" cy="218405"/>
          </a:xfrm>
        </p:grpSpPr>
        <p:sp>
          <p:nvSpPr>
            <p:cNvPr id="22" name="Oval 21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5505960" y="6309320"/>
            <a:ext cx="866240" cy="864096"/>
          </a:xfrm>
          <a:prstGeom prst="ellipse">
            <a:avLst/>
          </a:prstGeom>
          <a:noFill/>
          <a:ln>
            <a:solidFill>
              <a:srgbClr val="FF0000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076056" y="6525344"/>
            <a:ext cx="1872208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jenc2</dc:creator>
  <cp:lastModifiedBy>Jens</cp:lastModifiedBy>
  <cp:revision>9</cp:revision>
  <dcterms:created xsi:type="dcterms:W3CDTF">2013-10-31T18:06:13Z</dcterms:created>
  <dcterms:modified xsi:type="dcterms:W3CDTF">2013-11-04T00:19:33Z</dcterms:modified>
</cp:coreProperties>
</file>