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BBF9-65E0-461E-9263-277D39215B94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3B63-B901-4DE1-B5CA-633A3E4A8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47664" y="1196752"/>
            <a:ext cx="1800200" cy="864096"/>
            <a:chOff x="4283968" y="476672"/>
            <a:chExt cx="1800200" cy="864096"/>
          </a:xfrm>
        </p:grpSpPr>
        <p:sp>
          <p:nvSpPr>
            <p:cNvPr id="51" name="Rectangle 50"/>
            <p:cNvSpPr/>
            <p:nvPr/>
          </p:nvSpPr>
          <p:spPr>
            <a:xfrm>
              <a:off x="4283968" y="476672"/>
              <a:ext cx="180020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" descr="E:\GitHub\Thesis\Chapter4_MultiAPR\Chapter4Figs\Training\pulse1.png"/>
            <p:cNvPicPr>
              <a:picLocks noChangeAspect="1" noChangeArrowheads="1"/>
            </p:cNvPicPr>
            <p:nvPr/>
          </p:nvPicPr>
          <p:blipFill>
            <a:blip r:embed="rId2" cstate="print"/>
            <a:srcRect t="6699"/>
            <a:stretch>
              <a:fillRect/>
            </a:stretch>
          </p:blipFill>
          <p:spPr bwMode="auto">
            <a:xfrm>
              <a:off x="4427984" y="524297"/>
              <a:ext cx="1495425" cy="737617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1259632" y="779229"/>
            <a:ext cx="1800200" cy="864096"/>
            <a:chOff x="4283968" y="476672"/>
            <a:chExt cx="1800200" cy="864096"/>
          </a:xfrm>
        </p:grpSpPr>
        <p:sp>
          <p:nvSpPr>
            <p:cNvPr id="68" name="Rectangle 67"/>
            <p:cNvSpPr/>
            <p:nvPr/>
          </p:nvSpPr>
          <p:spPr>
            <a:xfrm>
              <a:off x="4283968" y="476672"/>
              <a:ext cx="180020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4" descr="E:\GitHub\Thesis\Chapter4_MultiAPR\Chapter4Figs\Training\pulse1.png"/>
            <p:cNvPicPr>
              <a:picLocks noChangeAspect="1" noChangeArrowheads="1"/>
            </p:cNvPicPr>
            <p:nvPr/>
          </p:nvPicPr>
          <p:blipFill>
            <a:blip r:embed="rId2" cstate="print"/>
            <a:srcRect t="6699"/>
            <a:stretch>
              <a:fillRect/>
            </a:stretch>
          </p:blipFill>
          <p:spPr bwMode="auto">
            <a:xfrm>
              <a:off x="4427984" y="524297"/>
              <a:ext cx="1495425" cy="737617"/>
            </a:xfrm>
            <a:prstGeom prst="rect">
              <a:avLst/>
            </a:prstGeom>
            <a:noFill/>
          </p:spPr>
        </p:pic>
      </p:grpSp>
      <p:grpSp>
        <p:nvGrpSpPr>
          <p:cNvPr id="77" name="Group 35"/>
          <p:cNvGrpSpPr/>
          <p:nvPr/>
        </p:nvGrpSpPr>
        <p:grpSpPr>
          <a:xfrm rot="18900000">
            <a:off x="1409530" y="1696462"/>
            <a:ext cx="45719" cy="239241"/>
            <a:chOff x="3635896" y="2276872"/>
            <a:chExt cx="72008" cy="376808"/>
          </a:xfrm>
        </p:grpSpPr>
        <p:sp>
          <p:nvSpPr>
            <p:cNvPr id="78" name="Oval 77"/>
            <p:cNvSpPr/>
            <p:nvPr/>
          </p:nvSpPr>
          <p:spPr>
            <a:xfrm flipH="1" flipV="1">
              <a:off x="3635896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 flipV="1">
              <a:off x="3635896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flipH="1" flipV="1">
              <a:off x="3635896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15616" y="2204864"/>
            <a:ext cx="2232248" cy="1296144"/>
            <a:chOff x="1115616" y="2060848"/>
            <a:chExt cx="2232248" cy="1296144"/>
          </a:xfrm>
        </p:grpSpPr>
        <p:grpSp>
          <p:nvGrpSpPr>
            <p:cNvPr id="96" name="Group 95"/>
            <p:cNvGrpSpPr/>
            <p:nvPr/>
          </p:nvGrpSpPr>
          <p:grpSpPr>
            <a:xfrm>
              <a:off x="1547664" y="2492896"/>
              <a:ext cx="1800200" cy="864096"/>
              <a:chOff x="4067944" y="2276872"/>
              <a:chExt cx="1800200" cy="86409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067944" y="2276872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690"/>
              <a:stretch>
                <a:fillRect/>
              </a:stretch>
            </p:blipFill>
            <p:spPr bwMode="auto">
              <a:xfrm>
                <a:off x="4211960" y="2348880"/>
                <a:ext cx="1552575" cy="756667"/>
              </a:xfrm>
              <a:prstGeom prst="rect">
                <a:avLst/>
              </a:prstGeom>
              <a:noFill/>
            </p:spPr>
          </p:pic>
        </p:grpSp>
        <p:grpSp>
          <p:nvGrpSpPr>
            <p:cNvPr id="90" name="Group 35"/>
            <p:cNvGrpSpPr/>
            <p:nvPr/>
          </p:nvGrpSpPr>
          <p:grpSpPr>
            <a:xfrm rot="18900000">
              <a:off x="1409530" y="3064614"/>
              <a:ext cx="45719" cy="239241"/>
              <a:chOff x="3635896" y="2276872"/>
              <a:chExt cx="72008" cy="376808"/>
            </a:xfrm>
          </p:grpSpPr>
          <p:sp>
            <p:nvSpPr>
              <p:cNvPr id="91" name="Oval 90"/>
              <p:cNvSpPr/>
              <p:nvPr/>
            </p:nvSpPr>
            <p:spPr>
              <a:xfrm flipH="1" flipV="1">
                <a:off x="3635896" y="22768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 flipH="1" flipV="1">
                <a:off x="3635896" y="24292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flipH="1" flipV="1">
                <a:off x="363589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259632" y="2204864"/>
              <a:ext cx="1800200" cy="864096"/>
              <a:chOff x="4067944" y="2276872"/>
              <a:chExt cx="1800200" cy="86409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067944" y="2276872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690"/>
              <a:stretch>
                <a:fillRect/>
              </a:stretch>
            </p:blipFill>
            <p:spPr bwMode="auto">
              <a:xfrm>
                <a:off x="4211960" y="2348880"/>
                <a:ext cx="1552575" cy="756667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1115616" y="2060848"/>
              <a:ext cx="1800200" cy="864096"/>
              <a:chOff x="4067944" y="2276872"/>
              <a:chExt cx="1800200" cy="864096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4067944" y="2276872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Picture 5" descr="E:\GitHub\Thesis\Chapter4_MultiAPR\Chapter4Figs\Training\puls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8690"/>
              <a:stretch>
                <a:fillRect/>
              </a:stretch>
            </p:blipFill>
            <p:spPr bwMode="auto">
              <a:xfrm>
                <a:off x="4211960" y="2348880"/>
                <a:ext cx="1552575" cy="75666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23" name="Group 122"/>
          <p:cNvGrpSpPr/>
          <p:nvPr/>
        </p:nvGrpSpPr>
        <p:grpSpPr>
          <a:xfrm>
            <a:off x="1115616" y="4005064"/>
            <a:ext cx="2232248" cy="1296144"/>
            <a:chOff x="4860032" y="2420888"/>
            <a:chExt cx="2232248" cy="1296144"/>
          </a:xfrm>
        </p:grpSpPr>
        <p:grpSp>
          <p:nvGrpSpPr>
            <p:cNvPr id="120" name="Group 119"/>
            <p:cNvGrpSpPr/>
            <p:nvPr/>
          </p:nvGrpSpPr>
          <p:grpSpPr>
            <a:xfrm>
              <a:off x="5292080" y="2852936"/>
              <a:ext cx="1800200" cy="864096"/>
              <a:chOff x="4860032" y="2420888"/>
              <a:chExt cx="1800200" cy="86409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860032" y="2420888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2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2040" y="2492896"/>
                <a:ext cx="1562100" cy="676275"/>
              </a:xfrm>
              <a:prstGeom prst="rect">
                <a:avLst/>
              </a:prstGeom>
              <a:noFill/>
            </p:spPr>
          </p:pic>
        </p:grpSp>
        <p:grpSp>
          <p:nvGrpSpPr>
            <p:cNvPr id="111" name="Group 35"/>
            <p:cNvGrpSpPr/>
            <p:nvPr/>
          </p:nvGrpSpPr>
          <p:grpSpPr>
            <a:xfrm rot="18900000">
              <a:off x="5153946" y="3424654"/>
              <a:ext cx="45719" cy="239241"/>
              <a:chOff x="3635896" y="2276872"/>
              <a:chExt cx="72008" cy="376808"/>
            </a:xfrm>
          </p:grpSpPr>
          <p:sp>
            <p:nvSpPr>
              <p:cNvPr id="112" name="Oval 111"/>
              <p:cNvSpPr/>
              <p:nvPr/>
            </p:nvSpPr>
            <p:spPr>
              <a:xfrm flipH="1" flipV="1">
                <a:off x="3635896" y="22768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 flipH="1" flipV="1">
                <a:off x="3635896" y="24292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 flipH="1" flipV="1">
                <a:off x="363589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004048" y="2564904"/>
              <a:ext cx="1800200" cy="864096"/>
              <a:chOff x="4860032" y="2420888"/>
              <a:chExt cx="1800200" cy="864096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4860032" y="2420888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2040" y="2492896"/>
                <a:ext cx="1562100" cy="676275"/>
              </a:xfrm>
              <a:prstGeom prst="rect">
                <a:avLst/>
              </a:prstGeom>
              <a:noFill/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4860032" y="2420888"/>
              <a:ext cx="1800200" cy="864096"/>
              <a:chOff x="4860032" y="2420888"/>
              <a:chExt cx="1800200" cy="86409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4860032" y="2420888"/>
                <a:ext cx="180020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6" descr="E:\GitHub\Thesis\Chapter4_MultiAPR\Chapter4Figs\Training\pulse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32040" y="2492896"/>
                <a:ext cx="1562100" cy="67627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26" name="Group 125"/>
          <p:cNvGrpSpPr/>
          <p:nvPr/>
        </p:nvGrpSpPr>
        <p:grpSpPr>
          <a:xfrm>
            <a:off x="1907704" y="3573016"/>
            <a:ext cx="45719" cy="333751"/>
            <a:chOff x="1403648" y="2087137"/>
            <a:chExt cx="45719" cy="333751"/>
          </a:xfrm>
        </p:grpSpPr>
        <p:sp>
          <p:nvSpPr>
            <p:cNvPr id="127" name="Oval 12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7" descr="E:\GitHub\Thesis\Chapter4_MultiAPR\Chapter4Figs\Training\tpulse1.png"/>
          <p:cNvPicPr>
            <a:picLocks noChangeAspect="1" noChangeArrowheads="1"/>
          </p:cNvPicPr>
          <p:nvPr/>
        </p:nvPicPr>
        <p:blipFill>
          <a:blip r:embed="rId5" cstate="print"/>
          <a:srcRect l="17133" t="21196" r="20760" b="18749"/>
          <a:stretch>
            <a:fillRect/>
          </a:stretch>
        </p:blipFill>
        <p:spPr bwMode="auto">
          <a:xfrm>
            <a:off x="6588224" y="484121"/>
            <a:ext cx="1584176" cy="928655"/>
          </a:xfrm>
          <a:prstGeom prst="rect">
            <a:avLst/>
          </a:prstGeom>
          <a:noFill/>
        </p:spPr>
      </p:pic>
      <p:pic>
        <p:nvPicPr>
          <p:cNvPr id="131" name="Picture 8" descr="E:\GitHub\Thesis\Chapter4_MultiAPR\Chapter4Figs\Training\tpulse4.png"/>
          <p:cNvPicPr>
            <a:picLocks noChangeAspect="1" noChangeArrowheads="1"/>
          </p:cNvPicPr>
          <p:nvPr/>
        </p:nvPicPr>
        <p:blipFill>
          <a:blip r:embed="rId6" cstate="print"/>
          <a:srcRect l="17313" t="14921" r="19207" b="15448"/>
          <a:stretch>
            <a:fillRect/>
          </a:stretch>
        </p:blipFill>
        <p:spPr bwMode="auto">
          <a:xfrm>
            <a:off x="3995936" y="4005064"/>
            <a:ext cx="1584176" cy="1008112"/>
          </a:xfrm>
          <a:prstGeom prst="rect">
            <a:avLst/>
          </a:prstGeom>
          <a:noFill/>
        </p:spPr>
      </p:pic>
      <p:pic>
        <p:nvPicPr>
          <p:cNvPr id="132" name="Picture 9" descr="E:\GitHub\Thesis\Chapter4_MultiAPR\Chapter4Figs\Training\tpulse5.png"/>
          <p:cNvPicPr>
            <a:picLocks noChangeAspect="1" noChangeArrowheads="1"/>
          </p:cNvPicPr>
          <p:nvPr/>
        </p:nvPicPr>
        <p:blipFill>
          <a:blip r:embed="rId7" cstate="print"/>
          <a:srcRect l="17313" t="14921" r="19207" b="15448"/>
          <a:stretch>
            <a:fillRect/>
          </a:stretch>
        </p:blipFill>
        <p:spPr bwMode="auto">
          <a:xfrm>
            <a:off x="6588224" y="4005064"/>
            <a:ext cx="1584176" cy="1008112"/>
          </a:xfrm>
          <a:prstGeom prst="rect">
            <a:avLst/>
          </a:prstGeom>
          <a:noFill/>
        </p:spPr>
      </p:pic>
      <p:pic>
        <p:nvPicPr>
          <p:cNvPr id="133" name="Picture 10" descr="E:\GitHub\Thesis\Chapter4_MultiAPR\Chapter4Figs\Training\tpulse6.png"/>
          <p:cNvPicPr>
            <a:picLocks noChangeAspect="1" noChangeArrowheads="1"/>
          </p:cNvPicPr>
          <p:nvPr/>
        </p:nvPicPr>
        <p:blipFill>
          <a:blip r:embed="rId8" cstate="print"/>
          <a:srcRect l="17313" t="24868" r="19207" b="20422"/>
          <a:stretch>
            <a:fillRect/>
          </a:stretch>
        </p:blipFill>
        <p:spPr bwMode="auto">
          <a:xfrm>
            <a:off x="6588224" y="2348880"/>
            <a:ext cx="1584176" cy="792088"/>
          </a:xfrm>
          <a:prstGeom prst="rect">
            <a:avLst/>
          </a:prstGeom>
          <a:noFill/>
        </p:spPr>
      </p:pic>
      <p:pic>
        <p:nvPicPr>
          <p:cNvPr id="134" name="Picture 11" descr="E:\GitHub\Thesis\Chapter4_MultiAPR\Chapter4Figs\Training\tpulse7.png"/>
          <p:cNvPicPr>
            <a:picLocks noChangeAspect="1" noChangeArrowheads="1"/>
          </p:cNvPicPr>
          <p:nvPr/>
        </p:nvPicPr>
        <p:blipFill>
          <a:blip r:embed="rId9" cstate="print"/>
          <a:srcRect l="17313" t="9947" r="19207" b="25396"/>
          <a:stretch>
            <a:fillRect/>
          </a:stretch>
        </p:blipFill>
        <p:spPr bwMode="auto">
          <a:xfrm>
            <a:off x="3995936" y="476672"/>
            <a:ext cx="1584176" cy="936104"/>
          </a:xfrm>
          <a:prstGeom prst="rect">
            <a:avLst/>
          </a:prstGeom>
          <a:noFill/>
        </p:spPr>
      </p:pic>
      <p:pic>
        <p:nvPicPr>
          <p:cNvPr id="135" name="Picture 5" descr="E:\GitHub\Thesis\Chapter4_MultiAPR\Chapter4Figs\Training\tpulse3.png"/>
          <p:cNvPicPr>
            <a:picLocks noChangeAspect="1" noChangeArrowheads="1"/>
          </p:cNvPicPr>
          <p:nvPr/>
        </p:nvPicPr>
        <p:blipFill>
          <a:blip r:embed="rId10" cstate="print"/>
          <a:srcRect l="17313" t="14921" r="19207" b="15449"/>
          <a:stretch>
            <a:fillRect/>
          </a:stretch>
        </p:blipFill>
        <p:spPr bwMode="auto">
          <a:xfrm>
            <a:off x="3995936" y="2276872"/>
            <a:ext cx="1584176" cy="888214"/>
          </a:xfrm>
          <a:prstGeom prst="rect">
            <a:avLst/>
          </a:prstGeom>
          <a:noFill/>
        </p:spPr>
      </p:pic>
      <p:grpSp>
        <p:nvGrpSpPr>
          <p:cNvPr id="136" name="Group 135"/>
          <p:cNvGrpSpPr/>
          <p:nvPr/>
        </p:nvGrpSpPr>
        <p:grpSpPr>
          <a:xfrm>
            <a:off x="4572000" y="3573016"/>
            <a:ext cx="45719" cy="333751"/>
            <a:chOff x="1403648" y="2087137"/>
            <a:chExt cx="45719" cy="333751"/>
          </a:xfrm>
        </p:grpSpPr>
        <p:sp>
          <p:nvSpPr>
            <p:cNvPr id="137" name="Oval 13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164288" y="3573016"/>
            <a:ext cx="45719" cy="333751"/>
            <a:chOff x="1403648" y="2087137"/>
            <a:chExt cx="45719" cy="333751"/>
          </a:xfrm>
        </p:grpSpPr>
        <p:sp>
          <p:nvSpPr>
            <p:cNvPr id="141" name="Oval 140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 rot="16200000">
            <a:off x="6084168" y="692696"/>
            <a:ext cx="45719" cy="333751"/>
            <a:chOff x="1403648" y="2087137"/>
            <a:chExt cx="45719" cy="333751"/>
          </a:xfrm>
        </p:grpSpPr>
        <p:sp>
          <p:nvSpPr>
            <p:cNvPr id="145" name="Oval 144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 rot="16200000">
            <a:off x="6084168" y="2492896"/>
            <a:ext cx="45719" cy="333751"/>
            <a:chOff x="1403648" y="2087137"/>
            <a:chExt cx="45719" cy="333751"/>
          </a:xfrm>
        </p:grpSpPr>
        <p:sp>
          <p:nvSpPr>
            <p:cNvPr id="149" name="Oval 148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16200000">
            <a:off x="6084168" y="4293096"/>
            <a:ext cx="45719" cy="333751"/>
            <a:chOff x="1403648" y="2087137"/>
            <a:chExt cx="45719" cy="333751"/>
          </a:xfrm>
        </p:grpSpPr>
        <p:sp>
          <p:nvSpPr>
            <p:cNvPr id="153" name="Oval 152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6516216" y="404664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995936" y="404664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995936" y="2204864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995936" y="4005064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16216" y="2204864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516216" y="4005064"/>
            <a:ext cx="180020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1115616" y="404664"/>
            <a:ext cx="1800200" cy="864096"/>
            <a:chOff x="4283968" y="476672"/>
            <a:chExt cx="1800200" cy="864096"/>
          </a:xfrm>
        </p:grpSpPr>
        <p:sp>
          <p:nvSpPr>
            <p:cNvPr id="82" name="Rectangle 81"/>
            <p:cNvSpPr/>
            <p:nvPr/>
          </p:nvSpPr>
          <p:spPr>
            <a:xfrm>
              <a:off x="4283968" y="476672"/>
              <a:ext cx="180020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4" descr="E:\GitHub\Thesis\Chapter4_MultiAPR\Chapter4Figs\Training\pulse1.png"/>
            <p:cNvPicPr>
              <a:picLocks noChangeAspect="1" noChangeArrowheads="1"/>
            </p:cNvPicPr>
            <p:nvPr/>
          </p:nvPicPr>
          <p:blipFill>
            <a:blip r:embed="rId2" cstate="print"/>
            <a:srcRect t="6699"/>
            <a:stretch>
              <a:fillRect/>
            </a:stretch>
          </p:blipFill>
          <p:spPr bwMode="auto">
            <a:xfrm>
              <a:off x="4427984" y="524297"/>
              <a:ext cx="1495425" cy="737617"/>
            </a:xfrm>
            <a:prstGeom prst="rect">
              <a:avLst/>
            </a:prstGeom>
            <a:noFill/>
          </p:spPr>
        </p:pic>
      </p:grpSp>
      <p:sp>
        <p:nvSpPr>
          <p:cNvPr id="71" name="Rectangle 70"/>
          <p:cNvSpPr/>
          <p:nvPr/>
        </p:nvSpPr>
        <p:spPr>
          <a:xfrm>
            <a:off x="1146096" y="980728"/>
            <a:ext cx="406192" cy="262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85920" y="1356008"/>
            <a:ext cx="406192" cy="262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78144" y="1765196"/>
            <a:ext cx="406192" cy="262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GitHub\Thesis\Chapter4_MultiAPR\Chapter4Figs\Training\pul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1495425" cy="790575"/>
          </a:xfrm>
          <a:prstGeom prst="rect">
            <a:avLst/>
          </a:prstGeom>
          <a:noFill/>
        </p:spPr>
      </p:pic>
      <p:pic>
        <p:nvPicPr>
          <p:cNvPr id="1029" name="Picture 5" descr="E:\GitHub\Thesis\Chapter4_MultiAPR\Chapter4Figs\Training\puls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1552575" cy="828675"/>
          </a:xfrm>
          <a:prstGeom prst="rect">
            <a:avLst/>
          </a:prstGeom>
          <a:noFill/>
        </p:spPr>
      </p:pic>
      <p:pic>
        <p:nvPicPr>
          <p:cNvPr id="1030" name="Picture 6" descr="E:\GitHub\Thesis\Chapter4_MultiAPR\Chapter4Figs\Training\puls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636912"/>
            <a:ext cx="1562100" cy="676275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539552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7" descr="E:\GitHub\Thesis\Chapter4_MultiAPR\Chapter4Figs\Training\tpulse1.png"/>
          <p:cNvPicPr>
            <a:picLocks noChangeAspect="1" noChangeArrowheads="1"/>
          </p:cNvPicPr>
          <p:nvPr/>
        </p:nvPicPr>
        <p:blipFill>
          <a:blip r:embed="rId5" cstate="print"/>
          <a:srcRect l="17133" t="21196" r="20760" b="18749"/>
          <a:stretch>
            <a:fillRect/>
          </a:stretch>
        </p:blipFill>
        <p:spPr bwMode="auto">
          <a:xfrm>
            <a:off x="5652120" y="332656"/>
            <a:ext cx="1584176" cy="928655"/>
          </a:xfrm>
          <a:prstGeom prst="rect">
            <a:avLst/>
          </a:prstGeom>
          <a:noFill/>
        </p:spPr>
      </p:pic>
      <p:pic>
        <p:nvPicPr>
          <p:cNvPr id="46" name="Picture 8" descr="E:\GitHub\Thesis\Chapter4_MultiAPR\Chapter4Figs\Training\tpulse4.png"/>
          <p:cNvPicPr>
            <a:picLocks noChangeAspect="1" noChangeArrowheads="1"/>
          </p:cNvPicPr>
          <p:nvPr/>
        </p:nvPicPr>
        <p:blipFill>
          <a:blip r:embed="rId6" cstate="print"/>
          <a:srcRect l="17313" t="14921" r="19207" b="15448"/>
          <a:stretch>
            <a:fillRect/>
          </a:stretch>
        </p:blipFill>
        <p:spPr bwMode="auto">
          <a:xfrm>
            <a:off x="3059832" y="2492896"/>
            <a:ext cx="1584176" cy="1008112"/>
          </a:xfrm>
          <a:prstGeom prst="rect">
            <a:avLst/>
          </a:prstGeom>
          <a:noFill/>
        </p:spPr>
      </p:pic>
      <p:pic>
        <p:nvPicPr>
          <p:cNvPr id="50" name="Picture 9" descr="E:\GitHub\Thesis\Chapter4_MultiAPR\Chapter4Figs\Training\tpulse5.png"/>
          <p:cNvPicPr>
            <a:picLocks noChangeAspect="1" noChangeArrowheads="1"/>
          </p:cNvPicPr>
          <p:nvPr/>
        </p:nvPicPr>
        <p:blipFill>
          <a:blip r:embed="rId7" cstate="print"/>
          <a:srcRect l="17313" t="14921" r="19207" b="15448"/>
          <a:stretch>
            <a:fillRect/>
          </a:stretch>
        </p:blipFill>
        <p:spPr bwMode="auto">
          <a:xfrm>
            <a:off x="5652120" y="2492896"/>
            <a:ext cx="1584176" cy="1008112"/>
          </a:xfrm>
          <a:prstGeom prst="rect">
            <a:avLst/>
          </a:prstGeom>
          <a:noFill/>
        </p:spPr>
      </p:pic>
      <p:pic>
        <p:nvPicPr>
          <p:cNvPr id="57" name="Picture 10" descr="E:\GitHub\Thesis\Chapter4_MultiAPR\Chapter4Figs\Training\tpulse6.png"/>
          <p:cNvPicPr>
            <a:picLocks noChangeAspect="1" noChangeArrowheads="1"/>
          </p:cNvPicPr>
          <p:nvPr/>
        </p:nvPicPr>
        <p:blipFill>
          <a:blip r:embed="rId8" cstate="print"/>
          <a:srcRect l="17313" t="24868" r="19207" b="20422"/>
          <a:stretch>
            <a:fillRect/>
          </a:stretch>
        </p:blipFill>
        <p:spPr bwMode="auto">
          <a:xfrm>
            <a:off x="5652120" y="1268760"/>
            <a:ext cx="1584176" cy="792088"/>
          </a:xfrm>
          <a:prstGeom prst="rect">
            <a:avLst/>
          </a:prstGeom>
          <a:noFill/>
        </p:spPr>
      </p:pic>
      <p:pic>
        <p:nvPicPr>
          <p:cNvPr id="58" name="Picture 11" descr="E:\GitHub\Thesis\Chapter4_MultiAPR\Chapter4Figs\Training\tpulse7.png"/>
          <p:cNvPicPr>
            <a:picLocks noChangeAspect="1" noChangeArrowheads="1"/>
          </p:cNvPicPr>
          <p:nvPr/>
        </p:nvPicPr>
        <p:blipFill>
          <a:blip r:embed="rId9" cstate="print"/>
          <a:srcRect l="17313" t="9947" r="19207" b="25396"/>
          <a:stretch>
            <a:fillRect/>
          </a:stretch>
        </p:blipFill>
        <p:spPr bwMode="auto">
          <a:xfrm>
            <a:off x="3059832" y="404664"/>
            <a:ext cx="1584176" cy="936104"/>
          </a:xfrm>
          <a:prstGeom prst="rect">
            <a:avLst/>
          </a:prstGeom>
          <a:noFill/>
        </p:spPr>
      </p:pic>
      <p:pic>
        <p:nvPicPr>
          <p:cNvPr id="59" name="Picture 5" descr="E:\GitHub\Thesis\Chapter4_MultiAPR\Chapter4Figs\Training\tpulse3.png"/>
          <p:cNvPicPr>
            <a:picLocks noChangeAspect="1" noChangeArrowheads="1"/>
          </p:cNvPicPr>
          <p:nvPr/>
        </p:nvPicPr>
        <p:blipFill>
          <a:blip r:embed="rId10" cstate="print"/>
          <a:srcRect l="17313" t="14921" r="19207" b="15449"/>
          <a:stretch>
            <a:fillRect/>
          </a:stretch>
        </p:blipFill>
        <p:spPr bwMode="auto">
          <a:xfrm>
            <a:off x="3059832" y="1196752"/>
            <a:ext cx="1584176" cy="888214"/>
          </a:xfrm>
          <a:prstGeom prst="rect">
            <a:avLst/>
          </a:prstGeom>
          <a:noFill/>
        </p:spPr>
      </p:pic>
      <p:grpSp>
        <p:nvGrpSpPr>
          <p:cNvPr id="60" name="Group 59"/>
          <p:cNvGrpSpPr/>
          <p:nvPr/>
        </p:nvGrpSpPr>
        <p:grpSpPr>
          <a:xfrm>
            <a:off x="3635896" y="2132856"/>
            <a:ext cx="45719" cy="333751"/>
            <a:chOff x="1403648" y="2087137"/>
            <a:chExt cx="45719" cy="333751"/>
          </a:xfrm>
        </p:grpSpPr>
        <p:sp>
          <p:nvSpPr>
            <p:cNvPr id="61" name="Oval 60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28184" y="2132856"/>
            <a:ext cx="45719" cy="333751"/>
            <a:chOff x="1403648" y="2087137"/>
            <a:chExt cx="45719" cy="333751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16200000">
            <a:off x="5148064" y="620688"/>
            <a:ext cx="45719" cy="333751"/>
            <a:chOff x="1403648" y="2087137"/>
            <a:chExt cx="45719" cy="333751"/>
          </a:xfrm>
        </p:grpSpPr>
        <p:sp>
          <p:nvSpPr>
            <p:cNvPr id="69" name="Oval 68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16200000">
            <a:off x="5148064" y="1412776"/>
            <a:ext cx="45719" cy="333751"/>
            <a:chOff x="1403648" y="2087137"/>
            <a:chExt cx="45719" cy="333751"/>
          </a:xfrm>
        </p:grpSpPr>
        <p:sp>
          <p:nvSpPr>
            <p:cNvPr id="73" name="Oval 72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rot="16200000">
            <a:off x="5148064" y="2780928"/>
            <a:ext cx="45719" cy="333751"/>
            <a:chOff x="1403648" y="2087137"/>
            <a:chExt cx="45719" cy="333751"/>
          </a:xfrm>
        </p:grpSpPr>
        <p:sp>
          <p:nvSpPr>
            <p:cNvPr id="77" name="Oval 7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2987824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580112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187624" y="2204864"/>
            <a:ext cx="45719" cy="333751"/>
            <a:chOff x="1403648" y="2087137"/>
            <a:chExt cx="45719" cy="333751"/>
          </a:xfrm>
        </p:grpSpPr>
        <p:sp>
          <p:nvSpPr>
            <p:cNvPr id="83" name="Oval 82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"/>
          <p:cNvGrpSpPr/>
          <p:nvPr/>
        </p:nvGrpSpPr>
        <p:grpSpPr>
          <a:xfrm>
            <a:off x="844251" y="1203598"/>
            <a:ext cx="1460105" cy="828675"/>
            <a:chOff x="5740795" y="4437112"/>
            <a:chExt cx="1460105" cy="828675"/>
          </a:xfrm>
        </p:grpSpPr>
        <p:pic>
          <p:nvPicPr>
            <p:cNvPr id="18" name="Picture 5" descr="E:\GitHub\Thesis\Chapter4_MultiAPR\Chapter4Figs\Training\pulse2.png"/>
            <p:cNvPicPr>
              <a:picLocks noChangeAspect="1" noChangeArrowheads="1"/>
            </p:cNvPicPr>
            <p:nvPr/>
          </p:nvPicPr>
          <p:blipFill>
            <a:blip r:embed="rId2" cstate="print"/>
            <a:srcRect l="2882" r="23434"/>
            <a:stretch>
              <a:fillRect/>
            </a:stretch>
          </p:blipFill>
          <p:spPr bwMode="auto">
            <a:xfrm>
              <a:off x="6056908" y="4437112"/>
              <a:ext cx="1143992" cy="828675"/>
            </a:xfrm>
            <a:prstGeom prst="rect">
              <a:avLst/>
            </a:prstGeom>
            <a:noFill/>
          </p:spPr>
        </p:pic>
        <p:pic>
          <p:nvPicPr>
            <p:cNvPr id="20" name="Picture 5" descr="E:\GitHub\Thesis\Chapter4_MultiAPR\Chapter4Figs\Training\pulse2.png"/>
            <p:cNvPicPr>
              <a:picLocks noChangeAspect="1" noChangeArrowheads="1"/>
            </p:cNvPicPr>
            <p:nvPr/>
          </p:nvPicPr>
          <p:blipFill>
            <a:blip r:embed="rId2" cstate="print"/>
            <a:srcRect l="90855" r="4845"/>
            <a:stretch>
              <a:fillRect/>
            </a:stretch>
          </p:blipFill>
          <p:spPr bwMode="auto">
            <a:xfrm>
              <a:off x="6005508" y="4437112"/>
              <a:ext cx="66755" cy="828675"/>
            </a:xfrm>
            <a:prstGeom prst="rect">
              <a:avLst/>
            </a:prstGeom>
            <a:noFill/>
          </p:spPr>
        </p:pic>
        <p:pic>
          <p:nvPicPr>
            <p:cNvPr id="21" name="Picture 5" descr="E:\GitHub\Thesis\Chapter4_MultiAPR\Chapter4Figs\Training\pulse2.png"/>
            <p:cNvPicPr>
              <a:picLocks noChangeAspect="1" noChangeArrowheads="1"/>
            </p:cNvPicPr>
            <p:nvPr/>
          </p:nvPicPr>
          <p:blipFill>
            <a:blip r:embed="rId2" cstate="print"/>
            <a:srcRect l="90855" r="4845"/>
            <a:stretch>
              <a:fillRect/>
            </a:stretch>
          </p:blipFill>
          <p:spPr bwMode="auto">
            <a:xfrm>
              <a:off x="5940152" y="4437112"/>
              <a:ext cx="66755" cy="828675"/>
            </a:xfrm>
            <a:prstGeom prst="rect">
              <a:avLst/>
            </a:prstGeom>
            <a:noFill/>
          </p:spPr>
        </p:pic>
        <p:pic>
          <p:nvPicPr>
            <p:cNvPr id="22" name="Picture 5" descr="E:\GitHub\Thesis\Chapter4_MultiAPR\Chapter4Figs\Training\pulse2.png"/>
            <p:cNvPicPr>
              <a:picLocks noChangeAspect="1" noChangeArrowheads="1"/>
            </p:cNvPicPr>
            <p:nvPr/>
          </p:nvPicPr>
          <p:blipFill>
            <a:blip r:embed="rId2" cstate="print"/>
            <a:srcRect l="90855" r="4845"/>
            <a:stretch>
              <a:fillRect/>
            </a:stretch>
          </p:blipFill>
          <p:spPr bwMode="auto">
            <a:xfrm>
              <a:off x="5872906" y="4437112"/>
              <a:ext cx="66755" cy="828675"/>
            </a:xfrm>
            <a:prstGeom prst="rect">
              <a:avLst/>
            </a:prstGeom>
            <a:noFill/>
          </p:spPr>
        </p:pic>
        <p:pic>
          <p:nvPicPr>
            <p:cNvPr id="23" name="Picture 5" descr="E:\GitHub\Thesis\Chapter4_MultiAPR\Chapter4Figs\Training\pulse2.png"/>
            <p:cNvPicPr>
              <a:picLocks noChangeAspect="1" noChangeArrowheads="1"/>
            </p:cNvPicPr>
            <p:nvPr/>
          </p:nvPicPr>
          <p:blipFill>
            <a:blip r:embed="rId2" cstate="print"/>
            <a:srcRect l="90855" r="4845"/>
            <a:stretch>
              <a:fillRect/>
            </a:stretch>
          </p:blipFill>
          <p:spPr bwMode="auto">
            <a:xfrm>
              <a:off x="5805660" y="4437112"/>
              <a:ext cx="66755" cy="828675"/>
            </a:xfrm>
            <a:prstGeom prst="rect">
              <a:avLst/>
            </a:prstGeom>
            <a:noFill/>
          </p:spPr>
        </p:pic>
        <p:pic>
          <p:nvPicPr>
            <p:cNvPr id="24" name="Picture 5" descr="E:\GitHub\Thesis\Chapter4_MultiAPR\Chapter4Figs\Training\pulse2.png"/>
            <p:cNvPicPr>
              <a:picLocks noChangeAspect="1" noChangeArrowheads="1"/>
            </p:cNvPicPr>
            <p:nvPr/>
          </p:nvPicPr>
          <p:blipFill>
            <a:blip r:embed="rId2" cstate="print"/>
            <a:srcRect l="90855" r="4845"/>
            <a:stretch>
              <a:fillRect/>
            </a:stretch>
          </p:blipFill>
          <p:spPr bwMode="auto">
            <a:xfrm>
              <a:off x="5740795" y="4437112"/>
              <a:ext cx="66755" cy="828675"/>
            </a:xfrm>
            <a:prstGeom prst="rect">
              <a:avLst/>
            </a:prstGeom>
            <a:noFill/>
          </p:spPr>
        </p:pic>
      </p:grpSp>
      <p:grpSp>
        <p:nvGrpSpPr>
          <p:cNvPr id="6" name="Group 28"/>
          <p:cNvGrpSpPr/>
          <p:nvPr/>
        </p:nvGrpSpPr>
        <p:grpSpPr>
          <a:xfrm>
            <a:off x="852537" y="2565276"/>
            <a:ext cx="1432769" cy="676275"/>
            <a:chOff x="5633640" y="5445224"/>
            <a:chExt cx="1432769" cy="676275"/>
          </a:xfrm>
        </p:grpSpPr>
        <p:pic>
          <p:nvPicPr>
            <p:cNvPr id="26" name="Picture 6" descr="E:\GitHub\Thesis\Chapter4_MultiAPR\Chapter4Figs\Training\pulse3.png"/>
            <p:cNvPicPr>
              <a:picLocks noChangeAspect="1" noChangeArrowheads="1"/>
            </p:cNvPicPr>
            <p:nvPr/>
          </p:nvPicPr>
          <p:blipFill>
            <a:blip r:embed="rId3" cstate="print"/>
            <a:srcRect r="14072"/>
            <a:stretch>
              <a:fillRect/>
            </a:stretch>
          </p:blipFill>
          <p:spPr bwMode="auto">
            <a:xfrm>
              <a:off x="5724128" y="5445224"/>
              <a:ext cx="1342281" cy="676275"/>
            </a:xfrm>
            <a:prstGeom prst="rect">
              <a:avLst/>
            </a:prstGeom>
            <a:noFill/>
          </p:spPr>
        </p:pic>
        <p:pic>
          <p:nvPicPr>
            <p:cNvPr id="27" name="Picture 6" descr="E:\GitHub\Thesis\Chapter4_MultiAPR\Chapter4Figs\Training\pulse3.png"/>
            <p:cNvPicPr>
              <a:picLocks noChangeAspect="1" noChangeArrowheads="1"/>
            </p:cNvPicPr>
            <p:nvPr/>
          </p:nvPicPr>
          <p:blipFill>
            <a:blip r:embed="rId3" cstate="print"/>
            <a:srcRect l="90122" r="4085"/>
            <a:stretch>
              <a:fillRect/>
            </a:stretch>
          </p:blipFill>
          <p:spPr bwMode="auto">
            <a:xfrm>
              <a:off x="5705648" y="5445224"/>
              <a:ext cx="90488" cy="676275"/>
            </a:xfrm>
            <a:prstGeom prst="rect">
              <a:avLst/>
            </a:prstGeom>
            <a:noFill/>
          </p:spPr>
        </p:pic>
        <p:pic>
          <p:nvPicPr>
            <p:cNvPr id="28" name="Picture 6" descr="E:\GitHub\Thesis\Chapter4_MultiAPR\Chapter4Figs\Training\pulse3.png"/>
            <p:cNvPicPr>
              <a:picLocks noChangeAspect="1" noChangeArrowheads="1"/>
            </p:cNvPicPr>
            <p:nvPr/>
          </p:nvPicPr>
          <p:blipFill>
            <a:blip r:embed="rId3" cstate="print"/>
            <a:srcRect l="90122" r="4085"/>
            <a:stretch>
              <a:fillRect/>
            </a:stretch>
          </p:blipFill>
          <p:spPr bwMode="auto">
            <a:xfrm>
              <a:off x="5633640" y="5445224"/>
              <a:ext cx="90488" cy="676275"/>
            </a:xfrm>
            <a:prstGeom prst="rect">
              <a:avLst/>
            </a:prstGeom>
            <a:noFill/>
          </p:spPr>
        </p:pic>
      </p:grpSp>
      <p:pic>
        <p:nvPicPr>
          <p:cNvPr id="30" name="Picture 4" descr="E:\GitHub\Thesis\Chapter4_MultiAPR\Chapter4Figs\Training\puls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32656"/>
            <a:ext cx="1495425" cy="790575"/>
          </a:xfrm>
          <a:prstGeom prst="rect">
            <a:avLst/>
          </a:prstGeom>
          <a:noFill/>
        </p:spPr>
      </p:pic>
      <p:grpSp>
        <p:nvGrpSpPr>
          <p:cNvPr id="57" name="Group 56"/>
          <p:cNvGrpSpPr/>
          <p:nvPr/>
        </p:nvGrpSpPr>
        <p:grpSpPr>
          <a:xfrm>
            <a:off x="1403648" y="2087137"/>
            <a:ext cx="45719" cy="333751"/>
            <a:chOff x="1403648" y="2087137"/>
            <a:chExt cx="45719" cy="333751"/>
          </a:xfrm>
        </p:grpSpPr>
        <p:sp>
          <p:nvSpPr>
            <p:cNvPr id="38" name="Oval 37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683568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E:\GitHub\Thesis\Chapter4_MultiAPR\Chapter4Figs\Training\tpulse1.png"/>
          <p:cNvPicPr>
            <a:picLocks noChangeAspect="1" noChangeArrowheads="1"/>
          </p:cNvPicPr>
          <p:nvPr/>
        </p:nvPicPr>
        <p:blipFill>
          <a:blip r:embed="rId5" cstate="print"/>
          <a:srcRect l="17133" t="21196" r="20760" b="18749"/>
          <a:stretch>
            <a:fillRect/>
          </a:stretch>
        </p:blipFill>
        <p:spPr bwMode="auto">
          <a:xfrm>
            <a:off x="5796136" y="332656"/>
            <a:ext cx="1584176" cy="928655"/>
          </a:xfrm>
          <a:prstGeom prst="rect">
            <a:avLst/>
          </a:prstGeom>
          <a:noFill/>
        </p:spPr>
      </p:pic>
      <p:pic>
        <p:nvPicPr>
          <p:cNvPr id="2056" name="Picture 8" descr="E:\GitHub\Thesis\Chapter4_MultiAPR\Chapter4Figs\Training\tpulse4.png"/>
          <p:cNvPicPr>
            <a:picLocks noChangeAspect="1" noChangeArrowheads="1"/>
          </p:cNvPicPr>
          <p:nvPr/>
        </p:nvPicPr>
        <p:blipFill>
          <a:blip r:embed="rId6" cstate="print"/>
          <a:srcRect l="17313" t="14921" r="19207" b="15448"/>
          <a:stretch>
            <a:fillRect/>
          </a:stretch>
        </p:blipFill>
        <p:spPr bwMode="auto">
          <a:xfrm>
            <a:off x="3203848" y="2492896"/>
            <a:ext cx="1584176" cy="1008112"/>
          </a:xfrm>
          <a:prstGeom prst="rect">
            <a:avLst/>
          </a:prstGeom>
          <a:noFill/>
        </p:spPr>
      </p:pic>
      <p:pic>
        <p:nvPicPr>
          <p:cNvPr id="2057" name="Picture 9" descr="E:\GitHub\Thesis\Chapter4_MultiAPR\Chapter4Figs\Training\tpulse5.png"/>
          <p:cNvPicPr>
            <a:picLocks noChangeAspect="1" noChangeArrowheads="1"/>
          </p:cNvPicPr>
          <p:nvPr/>
        </p:nvPicPr>
        <p:blipFill>
          <a:blip r:embed="rId7" cstate="print"/>
          <a:srcRect l="17313" t="14921" r="19207" b="15448"/>
          <a:stretch>
            <a:fillRect/>
          </a:stretch>
        </p:blipFill>
        <p:spPr bwMode="auto">
          <a:xfrm>
            <a:off x="5796136" y="2492896"/>
            <a:ext cx="1584176" cy="1008112"/>
          </a:xfrm>
          <a:prstGeom prst="rect">
            <a:avLst/>
          </a:prstGeom>
          <a:noFill/>
        </p:spPr>
      </p:pic>
      <p:pic>
        <p:nvPicPr>
          <p:cNvPr id="2058" name="Picture 10" descr="E:\GitHub\Thesis\Chapter4_MultiAPR\Chapter4Figs\Training\tpulse6.png"/>
          <p:cNvPicPr>
            <a:picLocks noChangeAspect="1" noChangeArrowheads="1"/>
          </p:cNvPicPr>
          <p:nvPr/>
        </p:nvPicPr>
        <p:blipFill>
          <a:blip r:embed="rId8" cstate="print"/>
          <a:srcRect l="17313" t="24868" r="19207" b="20422"/>
          <a:stretch>
            <a:fillRect/>
          </a:stretch>
        </p:blipFill>
        <p:spPr bwMode="auto">
          <a:xfrm>
            <a:off x="5796136" y="1268760"/>
            <a:ext cx="1584176" cy="792088"/>
          </a:xfrm>
          <a:prstGeom prst="rect">
            <a:avLst/>
          </a:prstGeom>
          <a:noFill/>
        </p:spPr>
      </p:pic>
      <p:pic>
        <p:nvPicPr>
          <p:cNvPr id="2059" name="Picture 11" descr="E:\GitHub\Thesis\Chapter4_MultiAPR\Chapter4Figs\Training\tpulse7.png"/>
          <p:cNvPicPr>
            <a:picLocks noChangeAspect="1" noChangeArrowheads="1"/>
          </p:cNvPicPr>
          <p:nvPr/>
        </p:nvPicPr>
        <p:blipFill>
          <a:blip r:embed="rId9" cstate="print"/>
          <a:srcRect l="17313" t="9947" r="19207" b="25396"/>
          <a:stretch>
            <a:fillRect/>
          </a:stretch>
        </p:blipFill>
        <p:spPr bwMode="auto">
          <a:xfrm>
            <a:off x="3203848" y="404664"/>
            <a:ext cx="1584176" cy="936104"/>
          </a:xfrm>
          <a:prstGeom prst="rect">
            <a:avLst/>
          </a:prstGeom>
          <a:noFill/>
        </p:spPr>
      </p:pic>
      <p:pic>
        <p:nvPicPr>
          <p:cNvPr id="2053" name="Picture 5" descr="E:\GitHub\Thesis\Chapter4_MultiAPR\Chapter4Figs\Training\tpulse3.png"/>
          <p:cNvPicPr>
            <a:picLocks noChangeAspect="1" noChangeArrowheads="1"/>
          </p:cNvPicPr>
          <p:nvPr/>
        </p:nvPicPr>
        <p:blipFill>
          <a:blip r:embed="rId10" cstate="print"/>
          <a:srcRect l="17313" t="14921" r="19207" b="15449"/>
          <a:stretch>
            <a:fillRect/>
          </a:stretch>
        </p:blipFill>
        <p:spPr bwMode="auto">
          <a:xfrm>
            <a:off x="3203848" y="1196752"/>
            <a:ext cx="1584176" cy="888214"/>
          </a:xfrm>
          <a:prstGeom prst="rect">
            <a:avLst/>
          </a:prstGeom>
          <a:noFill/>
        </p:spPr>
      </p:pic>
      <p:grpSp>
        <p:nvGrpSpPr>
          <p:cNvPr id="58" name="Group 57"/>
          <p:cNvGrpSpPr/>
          <p:nvPr/>
        </p:nvGrpSpPr>
        <p:grpSpPr>
          <a:xfrm>
            <a:off x="3779912" y="2132856"/>
            <a:ext cx="45719" cy="333751"/>
            <a:chOff x="1403648" y="2087137"/>
            <a:chExt cx="45719" cy="333751"/>
          </a:xfrm>
        </p:grpSpPr>
        <p:sp>
          <p:nvSpPr>
            <p:cNvPr id="59" name="Oval 58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72200" y="2132856"/>
            <a:ext cx="45719" cy="333751"/>
            <a:chOff x="1403648" y="2087137"/>
            <a:chExt cx="45719" cy="333751"/>
          </a:xfrm>
        </p:grpSpPr>
        <p:sp>
          <p:nvSpPr>
            <p:cNvPr id="63" name="Oval 62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6200000">
            <a:off x="5292080" y="620688"/>
            <a:ext cx="45719" cy="333751"/>
            <a:chOff x="1403648" y="2087137"/>
            <a:chExt cx="45719" cy="333751"/>
          </a:xfrm>
        </p:grpSpPr>
        <p:sp>
          <p:nvSpPr>
            <p:cNvPr id="67" name="Oval 66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 rot="16200000">
            <a:off x="5292080" y="1412776"/>
            <a:ext cx="45719" cy="333751"/>
            <a:chOff x="1403648" y="2087137"/>
            <a:chExt cx="45719" cy="333751"/>
          </a:xfrm>
        </p:grpSpPr>
        <p:sp>
          <p:nvSpPr>
            <p:cNvPr id="71" name="Oval 70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5292080" y="2780928"/>
            <a:ext cx="45719" cy="333751"/>
            <a:chOff x="1403648" y="2087137"/>
            <a:chExt cx="45719" cy="333751"/>
          </a:xfrm>
        </p:grpSpPr>
        <p:sp>
          <p:nvSpPr>
            <p:cNvPr id="75" name="Oval 74"/>
            <p:cNvSpPr/>
            <p:nvPr/>
          </p:nvSpPr>
          <p:spPr>
            <a:xfrm flipH="1" flipV="1">
              <a:off x="1403648" y="20871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flipH="1" flipV="1">
              <a:off x="1403648" y="2231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 flipV="1">
              <a:off x="1403648" y="23751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131840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24128" y="332656"/>
            <a:ext cx="180020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Jens</dc:creator>
  <cp:lastModifiedBy>Jens</cp:lastModifiedBy>
  <cp:revision>12</cp:revision>
  <dcterms:created xsi:type="dcterms:W3CDTF">2013-11-03T16:30:31Z</dcterms:created>
  <dcterms:modified xsi:type="dcterms:W3CDTF">2013-11-04T00:10:15Z</dcterms:modified>
</cp:coreProperties>
</file>