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654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DC6-67CD-4720-A061-48F44A92DE7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0DC6-67CD-4720-A061-48F44A92DE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6DAE-5E99-4155-81A9-42171609EB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827584" y="3212976"/>
            <a:ext cx="61926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/>
          <p:nvPr/>
        </p:nvCxnSpPr>
        <p:spPr>
          <a:xfrm rot="16200000" flipV="1">
            <a:off x="6578699" y="2339355"/>
            <a:ext cx="1171178" cy="144016"/>
          </a:xfrm>
          <a:prstGeom prst="bentConnector3">
            <a:avLst>
              <a:gd name="adj1" fmla="val 99881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07138" y="1825774"/>
            <a:ext cx="864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52320" y="3212976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020272" y="2924944"/>
            <a:ext cx="504056" cy="523220"/>
            <a:chOff x="7786880" y="1520788"/>
            <a:chExt cx="504056" cy="523220"/>
          </a:xfrm>
        </p:grpSpPr>
        <p:sp>
          <p:nvSpPr>
            <p:cNvPr id="5" name="Oval 4"/>
            <p:cNvSpPr/>
            <p:nvPr/>
          </p:nvSpPr>
          <p:spPr>
            <a:xfrm>
              <a:off x="7786880" y="159279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8888" y="1520788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-</a:t>
              </a:r>
              <a:endParaRPr lang="en-US" sz="28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228184" y="1531391"/>
            <a:ext cx="86409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39075" y="1531391"/>
            <a:ext cx="792087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46603" y="2420888"/>
            <a:ext cx="136815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635218" y="1619275"/>
            <a:ext cx="576064" cy="360040"/>
            <a:chOff x="1979712" y="909860"/>
            <a:chExt cx="576064" cy="36004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018386" y="1188368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52298" y="104435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90394" y="1116360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129068" y="1215008"/>
              <a:ext cx="170" cy="45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62980" y="1188368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1076" y="1116360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38776" y="1224533"/>
              <a:ext cx="396" cy="35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11180" y="1188368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349854" y="1210246"/>
              <a:ext cx="840" cy="5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383766" y="1217389"/>
              <a:ext cx="266" cy="42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421862" y="1219771"/>
              <a:ext cx="270" cy="40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982093" y="909860"/>
              <a:ext cx="0" cy="36004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79712" y="1268760"/>
              <a:ext cx="5760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275465" y="1221702"/>
              <a:ext cx="396" cy="35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hape 12"/>
          <p:cNvCxnSpPr>
            <a:stCxn id="28" idx="1"/>
          </p:cNvCxnSpPr>
          <p:nvPr/>
        </p:nvCxnSpPr>
        <p:spPr>
          <a:xfrm rot="10800000" flipV="1">
            <a:off x="1051047" y="1819423"/>
            <a:ext cx="288029" cy="139355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21" idx="3"/>
            <a:endCxn id="117" idx="1"/>
          </p:cNvCxnSpPr>
          <p:nvPr/>
        </p:nvCxnSpPr>
        <p:spPr>
          <a:xfrm>
            <a:off x="3361648" y="1819424"/>
            <a:ext cx="39077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2"/>
          <p:cNvCxnSpPr>
            <a:stCxn id="117" idx="2"/>
            <a:endCxn id="29" idx="3"/>
          </p:cNvCxnSpPr>
          <p:nvPr/>
        </p:nvCxnSpPr>
        <p:spPr>
          <a:xfrm rot="5400000">
            <a:off x="3598880" y="2123331"/>
            <a:ext cx="601464" cy="569714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752421" y="1531392"/>
            <a:ext cx="864096" cy="576064"/>
            <a:chOff x="3347864" y="764704"/>
            <a:chExt cx="864096" cy="576064"/>
          </a:xfrm>
        </p:grpSpPr>
        <p:grpSp>
          <p:nvGrpSpPr>
            <p:cNvPr id="116" name="Group 115"/>
            <p:cNvGrpSpPr/>
            <p:nvPr/>
          </p:nvGrpSpPr>
          <p:grpSpPr>
            <a:xfrm>
              <a:off x="3491880" y="836712"/>
              <a:ext cx="576064" cy="360040"/>
              <a:chOff x="3347864" y="692696"/>
              <a:chExt cx="576064" cy="36004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3386538" y="971204"/>
                <a:ext cx="0" cy="720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420450" y="827188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458546" y="89919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3497220" y="997844"/>
                <a:ext cx="170" cy="4536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531132" y="971204"/>
                <a:ext cx="0" cy="720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569228" y="89919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606928" y="1007369"/>
                <a:ext cx="396" cy="3584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3679332" y="971204"/>
                <a:ext cx="0" cy="720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718006" y="993082"/>
                <a:ext cx="840" cy="501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>
                <a:off x="3751918" y="1000225"/>
                <a:ext cx="266" cy="429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3790014" y="1002607"/>
                <a:ext cx="270" cy="406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350245" y="692696"/>
                <a:ext cx="0" cy="36004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3347864" y="1051596"/>
                <a:ext cx="576064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643617" y="1004538"/>
                <a:ext cx="396" cy="3584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Freeform 114"/>
              <p:cNvSpPr/>
              <p:nvPr/>
            </p:nvSpPr>
            <p:spPr>
              <a:xfrm>
                <a:off x="3352626" y="906341"/>
                <a:ext cx="470545" cy="93440"/>
              </a:xfrm>
              <a:custGeom>
                <a:avLst/>
                <a:gdLst>
                  <a:gd name="connsiteX0" fmla="*/ 0 w 685800"/>
                  <a:gd name="connsiteY0" fmla="*/ 109537 h 142081"/>
                  <a:gd name="connsiteX1" fmla="*/ 519113 w 685800"/>
                  <a:gd name="connsiteY1" fmla="*/ 109537 h 142081"/>
                  <a:gd name="connsiteX2" fmla="*/ 476250 w 685800"/>
                  <a:gd name="connsiteY2" fmla="*/ 109537 h 142081"/>
                  <a:gd name="connsiteX3" fmla="*/ 509588 w 685800"/>
                  <a:gd name="connsiteY3" fmla="*/ 123825 h 142081"/>
                  <a:gd name="connsiteX4" fmla="*/ 685800 w 685800"/>
                  <a:gd name="connsiteY4" fmla="*/ 0 h 142081"/>
                  <a:gd name="connsiteX0" fmla="*/ 0 w 798264"/>
                  <a:gd name="connsiteY0" fmla="*/ 109537 h 246062"/>
                  <a:gd name="connsiteX1" fmla="*/ 519113 w 798264"/>
                  <a:gd name="connsiteY1" fmla="*/ 109537 h 246062"/>
                  <a:gd name="connsiteX2" fmla="*/ 796677 w 798264"/>
                  <a:gd name="connsiteY2" fmla="*/ 243681 h 246062"/>
                  <a:gd name="connsiteX3" fmla="*/ 509588 w 798264"/>
                  <a:gd name="connsiteY3" fmla="*/ 123825 h 246062"/>
                  <a:gd name="connsiteX4" fmla="*/ 685800 w 798264"/>
                  <a:gd name="connsiteY4" fmla="*/ 0 h 246062"/>
                  <a:gd name="connsiteX0" fmla="*/ 0 w 822424"/>
                  <a:gd name="connsiteY0" fmla="*/ 122494 h 270285"/>
                  <a:gd name="connsiteX1" fmla="*/ 519113 w 822424"/>
                  <a:gd name="connsiteY1" fmla="*/ 122494 h 270285"/>
                  <a:gd name="connsiteX2" fmla="*/ 796677 w 822424"/>
                  <a:gd name="connsiteY2" fmla="*/ 256638 h 270285"/>
                  <a:gd name="connsiteX3" fmla="*/ 364629 w 822424"/>
                  <a:gd name="connsiteY3" fmla="*/ 40613 h 270285"/>
                  <a:gd name="connsiteX4" fmla="*/ 685800 w 822424"/>
                  <a:gd name="connsiteY4" fmla="*/ 12957 h 270285"/>
                  <a:gd name="connsiteX0" fmla="*/ 0 w 824458"/>
                  <a:gd name="connsiteY0" fmla="*/ 109537 h 261937"/>
                  <a:gd name="connsiteX1" fmla="*/ 519113 w 824458"/>
                  <a:gd name="connsiteY1" fmla="*/ 109537 h 261937"/>
                  <a:gd name="connsiteX2" fmla="*/ 796677 w 824458"/>
                  <a:gd name="connsiteY2" fmla="*/ 243681 h 261937"/>
                  <a:gd name="connsiteX3" fmla="*/ 685800 w 824458"/>
                  <a:gd name="connsiteY3" fmla="*/ 0 h 261937"/>
                  <a:gd name="connsiteX0" fmla="*/ 0 w 898211"/>
                  <a:gd name="connsiteY0" fmla="*/ 109537 h 248290"/>
                  <a:gd name="connsiteX1" fmla="*/ 76597 w 898211"/>
                  <a:gd name="connsiteY1" fmla="*/ 27656 h 248290"/>
                  <a:gd name="connsiteX2" fmla="*/ 796677 w 898211"/>
                  <a:gd name="connsiteY2" fmla="*/ 243681 h 248290"/>
                  <a:gd name="connsiteX3" fmla="*/ 685800 w 898211"/>
                  <a:gd name="connsiteY3" fmla="*/ 0 h 248290"/>
                  <a:gd name="connsiteX0" fmla="*/ 0 w 708899"/>
                  <a:gd name="connsiteY0" fmla="*/ 109537 h 109537"/>
                  <a:gd name="connsiteX1" fmla="*/ 76597 w 708899"/>
                  <a:gd name="connsiteY1" fmla="*/ 27656 h 109537"/>
                  <a:gd name="connsiteX2" fmla="*/ 220613 w 708899"/>
                  <a:gd name="connsiteY2" fmla="*/ 99664 h 109537"/>
                  <a:gd name="connsiteX3" fmla="*/ 685800 w 708899"/>
                  <a:gd name="connsiteY3" fmla="*/ 0 h 109537"/>
                  <a:gd name="connsiteX0" fmla="*/ 0 w 459736"/>
                  <a:gd name="connsiteY0" fmla="*/ 81881 h 122776"/>
                  <a:gd name="connsiteX1" fmla="*/ 76597 w 459736"/>
                  <a:gd name="connsiteY1" fmla="*/ 0 h 122776"/>
                  <a:gd name="connsiteX2" fmla="*/ 220613 w 459736"/>
                  <a:gd name="connsiteY2" fmla="*/ 72008 h 122776"/>
                  <a:gd name="connsiteX3" fmla="*/ 436637 w 459736"/>
                  <a:gd name="connsiteY3" fmla="*/ 72009 h 122776"/>
                  <a:gd name="connsiteX0" fmla="*/ 0 w 436637"/>
                  <a:gd name="connsiteY0" fmla="*/ 81881 h 84010"/>
                  <a:gd name="connsiteX1" fmla="*/ 76597 w 436637"/>
                  <a:gd name="connsiteY1" fmla="*/ 0 h 84010"/>
                  <a:gd name="connsiteX2" fmla="*/ 220613 w 436637"/>
                  <a:gd name="connsiteY2" fmla="*/ 72008 h 84010"/>
                  <a:gd name="connsiteX3" fmla="*/ 436637 w 436637"/>
                  <a:gd name="connsiteY3" fmla="*/ 72009 h 84010"/>
                  <a:gd name="connsiteX0" fmla="*/ 0 w 436638"/>
                  <a:gd name="connsiteY0" fmla="*/ 81881 h 84009"/>
                  <a:gd name="connsiteX1" fmla="*/ 76597 w 436638"/>
                  <a:gd name="connsiteY1" fmla="*/ 0 h 84009"/>
                  <a:gd name="connsiteX2" fmla="*/ 220613 w 436638"/>
                  <a:gd name="connsiteY2" fmla="*/ 72008 h 84009"/>
                  <a:gd name="connsiteX3" fmla="*/ 436638 w 436638"/>
                  <a:gd name="connsiteY3" fmla="*/ 72008 h 84009"/>
                  <a:gd name="connsiteX0" fmla="*/ 0 w 508645"/>
                  <a:gd name="connsiteY0" fmla="*/ 81881 h 84009"/>
                  <a:gd name="connsiteX1" fmla="*/ 76597 w 508645"/>
                  <a:gd name="connsiteY1" fmla="*/ 0 h 84009"/>
                  <a:gd name="connsiteX2" fmla="*/ 220613 w 508645"/>
                  <a:gd name="connsiteY2" fmla="*/ 72008 h 84009"/>
                  <a:gd name="connsiteX3" fmla="*/ 508645 w 508645"/>
                  <a:gd name="connsiteY3" fmla="*/ 72009 h 84009"/>
                  <a:gd name="connsiteX0" fmla="*/ 0 w 508645"/>
                  <a:gd name="connsiteY0" fmla="*/ 81881 h 84009"/>
                  <a:gd name="connsiteX1" fmla="*/ 76597 w 508645"/>
                  <a:gd name="connsiteY1" fmla="*/ 0 h 84009"/>
                  <a:gd name="connsiteX2" fmla="*/ 220613 w 508645"/>
                  <a:gd name="connsiteY2" fmla="*/ 72008 h 84009"/>
                  <a:gd name="connsiteX3" fmla="*/ 508645 w 508645"/>
                  <a:gd name="connsiteY3" fmla="*/ 72009 h 84009"/>
                  <a:gd name="connsiteX0" fmla="*/ 0 w 508645"/>
                  <a:gd name="connsiteY0" fmla="*/ 81880 h 84008"/>
                  <a:gd name="connsiteX1" fmla="*/ 76597 w 508645"/>
                  <a:gd name="connsiteY1" fmla="*/ 0 h 84008"/>
                  <a:gd name="connsiteX2" fmla="*/ 220613 w 508645"/>
                  <a:gd name="connsiteY2" fmla="*/ 72007 h 84008"/>
                  <a:gd name="connsiteX3" fmla="*/ 508645 w 508645"/>
                  <a:gd name="connsiteY3" fmla="*/ 72008 h 84008"/>
                  <a:gd name="connsiteX0" fmla="*/ 0 w 508645"/>
                  <a:gd name="connsiteY0" fmla="*/ 81880 h 84008"/>
                  <a:gd name="connsiteX1" fmla="*/ 76597 w 508645"/>
                  <a:gd name="connsiteY1" fmla="*/ 0 h 84008"/>
                  <a:gd name="connsiteX2" fmla="*/ 220613 w 508645"/>
                  <a:gd name="connsiteY2" fmla="*/ 72007 h 84008"/>
                  <a:gd name="connsiteX3" fmla="*/ 508645 w 508645"/>
                  <a:gd name="connsiteY3" fmla="*/ 72008 h 84008"/>
                  <a:gd name="connsiteX0" fmla="*/ 0 w 508645"/>
                  <a:gd name="connsiteY0" fmla="*/ 81880 h 81880"/>
                  <a:gd name="connsiteX1" fmla="*/ 76597 w 508645"/>
                  <a:gd name="connsiteY1" fmla="*/ 0 h 81880"/>
                  <a:gd name="connsiteX2" fmla="*/ 220613 w 508645"/>
                  <a:gd name="connsiteY2" fmla="*/ 72007 h 81880"/>
                  <a:gd name="connsiteX3" fmla="*/ 508645 w 508645"/>
                  <a:gd name="connsiteY3" fmla="*/ 72008 h 81880"/>
                  <a:gd name="connsiteX0" fmla="*/ 0 w 508645"/>
                  <a:gd name="connsiteY0" fmla="*/ 81880 h 82875"/>
                  <a:gd name="connsiteX1" fmla="*/ 76597 w 508645"/>
                  <a:gd name="connsiteY1" fmla="*/ 0 h 82875"/>
                  <a:gd name="connsiteX2" fmla="*/ 220613 w 508645"/>
                  <a:gd name="connsiteY2" fmla="*/ 72007 h 82875"/>
                  <a:gd name="connsiteX3" fmla="*/ 371475 w 508645"/>
                  <a:gd name="connsiteY3" fmla="*/ 65210 h 82875"/>
                  <a:gd name="connsiteX4" fmla="*/ 508645 w 508645"/>
                  <a:gd name="connsiteY4" fmla="*/ 72008 h 82875"/>
                  <a:gd name="connsiteX0" fmla="*/ 0 w 508645"/>
                  <a:gd name="connsiteY0" fmla="*/ 81880 h 82875"/>
                  <a:gd name="connsiteX1" fmla="*/ 76597 w 508645"/>
                  <a:gd name="connsiteY1" fmla="*/ 0 h 82875"/>
                  <a:gd name="connsiteX2" fmla="*/ 220613 w 508645"/>
                  <a:gd name="connsiteY2" fmla="*/ 72007 h 82875"/>
                  <a:gd name="connsiteX3" fmla="*/ 364629 w 508645"/>
                  <a:gd name="connsiteY3" fmla="*/ 72007 h 82875"/>
                  <a:gd name="connsiteX4" fmla="*/ 508645 w 508645"/>
                  <a:gd name="connsiteY4" fmla="*/ 72008 h 82875"/>
                  <a:gd name="connsiteX0" fmla="*/ 0 w 508645"/>
                  <a:gd name="connsiteY0" fmla="*/ 81880 h 82875"/>
                  <a:gd name="connsiteX1" fmla="*/ 76597 w 508645"/>
                  <a:gd name="connsiteY1" fmla="*/ 0 h 82875"/>
                  <a:gd name="connsiteX2" fmla="*/ 220613 w 508645"/>
                  <a:gd name="connsiteY2" fmla="*/ 72007 h 82875"/>
                  <a:gd name="connsiteX3" fmla="*/ 335756 w 508645"/>
                  <a:gd name="connsiteY3" fmla="*/ 50923 h 82875"/>
                  <a:gd name="connsiteX4" fmla="*/ 508645 w 508645"/>
                  <a:gd name="connsiteY4" fmla="*/ 72008 h 82875"/>
                  <a:gd name="connsiteX0" fmla="*/ 0 w 470545"/>
                  <a:gd name="connsiteY0" fmla="*/ 81880 h 93440"/>
                  <a:gd name="connsiteX1" fmla="*/ 76597 w 470545"/>
                  <a:gd name="connsiteY1" fmla="*/ 0 h 93440"/>
                  <a:gd name="connsiteX2" fmla="*/ 220613 w 470545"/>
                  <a:gd name="connsiteY2" fmla="*/ 72007 h 93440"/>
                  <a:gd name="connsiteX3" fmla="*/ 335756 w 470545"/>
                  <a:gd name="connsiteY3" fmla="*/ 50923 h 93440"/>
                  <a:gd name="connsiteX4" fmla="*/ 470545 w 470545"/>
                  <a:gd name="connsiteY4" fmla="*/ 93440 h 93440"/>
                  <a:gd name="connsiteX0" fmla="*/ 0 w 470545"/>
                  <a:gd name="connsiteY0" fmla="*/ 81880 h 93440"/>
                  <a:gd name="connsiteX1" fmla="*/ 76597 w 470545"/>
                  <a:gd name="connsiteY1" fmla="*/ 0 h 93440"/>
                  <a:gd name="connsiteX2" fmla="*/ 244425 w 470545"/>
                  <a:gd name="connsiteY2" fmla="*/ 69625 h 93440"/>
                  <a:gd name="connsiteX3" fmla="*/ 335756 w 470545"/>
                  <a:gd name="connsiteY3" fmla="*/ 50923 h 93440"/>
                  <a:gd name="connsiteX4" fmla="*/ 470545 w 470545"/>
                  <a:gd name="connsiteY4" fmla="*/ 93440 h 9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0545" h="93440">
                    <a:moveTo>
                      <a:pt x="0" y="81880"/>
                    </a:moveTo>
                    <a:cubicBezTo>
                      <a:pt x="25532" y="54586"/>
                      <a:pt x="19712" y="54405"/>
                      <a:pt x="76597" y="0"/>
                    </a:cubicBezTo>
                    <a:cubicBezTo>
                      <a:pt x="155972" y="0"/>
                      <a:pt x="172417" y="57624"/>
                      <a:pt x="244425" y="69625"/>
                    </a:cubicBezTo>
                    <a:cubicBezTo>
                      <a:pt x="293571" y="80493"/>
                      <a:pt x="287751" y="50923"/>
                      <a:pt x="335756" y="50923"/>
                    </a:cubicBezTo>
                    <a:lnTo>
                      <a:pt x="470545" y="93440"/>
                    </a:lnTo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3347864" y="764704"/>
              <a:ext cx="864096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2497552" y="1531392"/>
            <a:ext cx="86409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121" idx="2"/>
            <a:endCxn id="29" idx="0"/>
          </p:cNvCxnSpPr>
          <p:nvPr/>
        </p:nvCxnSpPr>
        <p:spPr>
          <a:xfrm>
            <a:off x="2929600" y="2107456"/>
            <a:ext cx="1079" cy="3134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28" idx="3"/>
            <a:endCxn id="121" idx="1"/>
          </p:cNvCxnSpPr>
          <p:nvPr/>
        </p:nvCxnSpPr>
        <p:spPr>
          <a:xfrm>
            <a:off x="2131162" y="1819423"/>
            <a:ext cx="36639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5004048" y="1530885"/>
            <a:ext cx="864096" cy="576064"/>
            <a:chOff x="4439602" y="1530885"/>
            <a:chExt cx="864096" cy="576064"/>
          </a:xfrm>
        </p:grpSpPr>
        <p:grpSp>
          <p:nvGrpSpPr>
            <p:cNvPr id="179" name="Group 178"/>
            <p:cNvGrpSpPr/>
            <p:nvPr/>
          </p:nvGrpSpPr>
          <p:grpSpPr>
            <a:xfrm>
              <a:off x="4583618" y="1602893"/>
              <a:ext cx="576064" cy="360040"/>
              <a:chOff x="4583618" y="1602893"/>
              <a:chExt cx="576064" cy="360040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4656204" y="1737385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694300" y="1809393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804982" y="1809393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4585999" y="1602893"/>
                <a:ext cx="0" cy="36004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4583618" y="1961793"/>
                <a:ext cx="576064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ectangle 150"/>
            <p:cNvSpPr/>
            <p:nvPr/>
          </p:nvSpPr>
          <p:spPr>
            <a:xfrm>
              <a:off x="4439602" y="1530885"/>
              <a:ext cx="864096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7" name="Straight Arrow Connector 166"/>
          <p:cNvCxnSpPr>
            <a:stCxn id="117" idx="3"/>
            <a:endCxn id="151" idx="1"/>
          </p:cNvCxnSpPr>
          <p:nvPr/>
        </p:nvCxnSpPr>
        <p:spPr>
          <a:xfrm flipV="1">
            <a:off x="4616517" y="1818917"/>
            <a:ext cx="387531" cy="5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1" idx="3"/>
            <a:endCxn id="21" idx="1"/>
          </p:cNvCxnSpPr>
          <p:nvPr/>
        </p:nvCxnSpPr>
        <p:spPr>
          <a:xfrm>
            <a:off x="5868144" y="1818917"/>
            <a:ext cx="360040" cy="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Jens</dc:creator>
  <cp:lastModifiedBy>Jens</cp:lastModifiedBy>
  <cp:revision>2</cp:revision>
  <dcterms:created xsi:type="dcterms:W3CDTF">2013-09-23T21:39:53Z</dcterms:created>
  <dcterms:modified xsi:type="dcterms:W3CDTF">2013-09-23T23:47:34Z</dcterms:modified>
</cp:coreProperties>
</file>