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06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79-F91F-49E7-AEEA-B7186FD45F89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C879-F91F-49E7-AEEA-B7186FD45F89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2FE3-B11C-4D1A-AA39-00668D802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5400" y="50800"/>
            <a:ext cx="5544616" cy="3816424"/>
            <a:chOff x="2411760" y="1196752"/>
            <a:chExt cx="5544616" cy="3816424"/>
          </a:xfrm>
        </p:grpSpPr>
        <p:sp>
          <p:nvSpPr>
            <p:cNvPr id="30" name="Rounded Rectangle 29"/>
            <p:cNvSpPr/>
            <p:nvPr/>
          </p:nvSpPr>
          <p:spPr>
            <a:xfrm>
              <a:off x="5940152" y="2132856"/>
              <a:ext cx="864096" cy="432048"/>
            </a:xfrm>
            <a:prstGeom prst="roundRect">
              <a:avLst>
                <a:gd name="adj" fmla="val 2521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96136" y="2348880"/>
              <a:ext cx="1800200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843808" y="1556792"/>
              <a:ext cx="2736304" cy="3456384"/>
            </a:xfrm>
            <a:prstGeom prst="roundRect">
              <a:avLst>
                <a:gd name="adj" fmla="val 229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411760" y="1196752"/>
              <a:ext cx="274116" cy="218405"/>
              <a:chOff x="1371328" y="1410395"/>
              <a:chExt cx="274116" cy="21840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403648" y="1412776"/>
                <a:ext cx="216024" cy="2160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371328" y="1410395"/>
                <a:ext cx="274116" cy="16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076056" y="1700808"/>
              <a:ext cx="274116" cy="218405"/>
              <a:chOff x="1371328" y="1410395"/>
              <a:chExt cx="274116" cy="218405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403648" y="1412776"/>
                <a:ext cx="216024" cy="2160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371328" y="1410395"/>
                <a:ext cx="274116" cy="16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4067944" y="4725144"/>
              <a:ext cx="274116" cy="218405"/>
              <a:chOff x="1371328" y="1410395"/>
              <a:chExt cx="274116" cy="21840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403648" y="1412776"/>
                <a:ext cx="216024" cy="2160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371328" y="1410395"/>
                <a:ext cx="274116" cy="16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3203848" y="22768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4067944" y="22768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4932040" y="22768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3203848" y="314096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4067944" y="314096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4932040" y="314096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203848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4067944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4932040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56176" y="2060848"/>
              <a:ext cx="1800200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96136" y="1227232"/>
              <a:ext cx="2160240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5940152" y="177281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898624" y="1402775"/>
              <a:ext cx="274116" cy="218405"/>
              <a:chOff x="1371328" y="1410395"/>
              <a:chExt cx="274116" cy="21840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403648" y="1412776"/>
                <a:ext cx="216024" cy="2160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1371328" y="1410395"/>
                <a:ext cx="274116" cy="16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jenc2</dc:creator>
  <cp:lastModifiedBy>jenc2</cp:lastModifiedBy>
  <cp:revision>8</cp:revision>
  <dcterms:created xsi:type="dcterms:W3CDTF">2013-10-30T18:17:53Z</dcterms:created>
  <dcterms:modified xsi:type="dcterms:W3CDTF">2013-11-04T18:09:41Z</dcterms:modified>
</cp:coreProperties>
</file>