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A4B-CEC2-4C16-B7B9-1D0154F39AE0}" type="datetimeFigureOut">
              <a:rPr lang="en-GB" smtClean="0"/>
              <a:pPr/>
              <a:t>22/08/2013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E159-A8B3-491A-9776-9E48D94F14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A4B-CEC2-4C16-B7B9-1D0154F39AE0}" type="datetimeFigureOut">
              <a:rPr lang="en-GB" smtClean="0"/>
              <a:pPr/>
              <a:t>22/08/2013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E159-A8B3-491A-9776-9E48D94F14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A4B-CEC2-4C16-B7B9-1D0154F39AE0}" type="datetimeFigureOut">
              <a:rPr lang="en-GB" smtClean="0"/>
              <a:pPr/>
              <a:t>22/08/2013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E159-A8B3-491A-9776-9E48D94F14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A4B-CEC2-4C16-B7B9-1D0154F39AE0}" type="datetimeFigureOut">
              <a:rPr lang="en-GB" smtClean="0"/>
              <a:pPr/>
              <a:t>22/08/2013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E159-A8B3-491A-9776-9E48D94F14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A4B-CEC2-4C16-B7B9-1D0154F39AE0}" type="datetimeFigureOut">
              <a:rPr lang="en-GB" smtClean="0"/>
              <a:pPr/>
              <a:t>22/08/2013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E159-A8B3-491A-9776-9E48D94F14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A4B-CEC2-4C16-B7B9-1D0154F39AE0}" type="datetimeFigureOut">
              <a:rPr lang="en-GB" smtClean="0"/>
              <a:pPr/>
              <a:t>22/08/2013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E159-A8B3-491A-9776-9E48D94F14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A4B-CEC2-4C16-B7B9-1D0154F39AE0}" type="datetimeFigureOut">
              <a:rPr lang="en-GB" smtClean="0"/>
              <a:pPr/>
              <a:t>22/08/2013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E159-A8B3-491A-9776-9E48D94F14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A4B-CEC2-4C16-B7B9-1D0154F39AE0}" type="datetimeFigureOut">
              <a:rPr lang="en-GB" smtClean="0"/>
              <a:pPr/>
              <a:t>22/08/2013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E159-A8B3-491A-9776-9E48D94F14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A4B-CEC2-4C16-B7B9-1D0154F39AE0}" type="datetimeFigureOut">
              <a:rPr lang="en-GB" smtClean="0"/>
              <a:pPr/>
              <a:t>22/08/2013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E159-A8B3-491A-9776-9E48D94F14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A4B-CEC2-4C16-B7B9-1D0154F39AE0}" type="datetimeFigureOut">
              <a:rPr lang="en-GB" smtClean="0"/>
              <a:pPr/>
              <a:t>22/08/2013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E159-A8B3-491A-9776-9E48D94F14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A4B-CEC2-4C16-B7B9-1D0154F39AE0}" type="datetimeFigureOut">
              <a:rPr lang="en-GB" smtClean="0"/>
              <a:pPr/>
              <a:t>22/08/2013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E159-A8B3-491A-9776-9E48D94F14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5DA4B-CEC2-4C16-B7B9-1D0154F39AE0}" type="datetimeFigureOut">
              <a:rPr lang="en-GB" smtClean="0"/>
              <a:pPr/>
              <a:t>22/08/2013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0E159-A8B3-491A-9776-9E48D94F142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3728" y="476672"/>
            <a:ext cx="1296144" cy="720080"/>
          </a:xfrm>
          <a:prstGeom prst="rect">
            <a:avLst/>
          </a:prstGeom>
          <a:noFill/>
          <a:ln cap="flat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27584" y="620688"/>
            <a:ext cx="12961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flipV="1">
            <a:off x="827584" y="1052736"/>
            <a:ext cx="1296144" cy="576064"/>
          </a:xfrm>
          <a:prstGeom prst="bentConnector3">
            <a:avLst>
              <a:gd name="adj1" fmla="val 5276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899592" y="1628800"/>
            <a:ext cx="1224136" cy="57606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27584" y="2636912"/>
            <a:ext cx="12961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5" idx="3"/>
          </p:cNvCxnSpPr>
          <p:nvPr/>
        </p:nvCxnSpPr>
        <p:spPr>
          <a:xfrm>
            <a:off x="5220072" y="836712"/>
            <a:ext cx="1080120" cy="792088"/>
          </a:xfrm>
          <a:prstGeom prst="bentConnector3">
            <a:avLst>
              <a:gd name="adj1" fmla="val 4087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3"/>
          </p:cNvCxnSpPr>
          <p:nvPr/>
        </p:nvCxnSpPr>
        <p:spPr>
          <a:xfrm flipV="1">
            <a:off x="3419872" y="1628800"/>
            <a:ext cx="2880320" cy="792088"/>
          </a:xfrm>
          <a:prstGeom prst="bentConnector3">
            <a:avLst>
              <a:gd name="adj1" fmla="val 777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407218" y="1386898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5499478" y="1395524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+</a:t>
            </a:r>
            <a:endParaRPr lang="en-GB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2123728" y="2060848"/>
            <a:ext cx="1296144" cy="720080"/>
          </a:xfrm>
          <a:prstGeom prst="rect">
            <a:avLst/>
          </a:prstGeom>
          <a:noFill/>
          <a:ln cap="flat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3923928" y="620688"/>
            <a:ext cx="1296144" cy="432048"/>
          </a:xfrm>
          <a:prstGeom prst="rect">
            <a:avLst/>
          </a:prstGeom>
          <a:noFill/>
          <a:ln cap="flat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>
            <a:stCxn id="5" idx="3"/>
            <a:endCxn id="35" idx="1"/>
          </p:cNvCxnSpPr>
          <p:nvPr/>
        </p:nvCxnSpPr>
        <p:spPr>
          <a:xfrm>
            <a:off x="3419872" y="836712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jenc2</dc:creator>
  <cp:lastModifiedBy>Jens</cp:lastModifiedBy>
  <cp:revision>3</cp:revision>
  <dcterms:created xsi:type="dcterms:W3CDTF">2013-08-21T17:18:22Z</dcterms:created>
  <dcterms:modified xsi:type="dcterms:W3CDTF">2013-08-21T23:43:16Z</dcterms:modified>
</cp:coreProperties>
</file>