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7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C879-F91F-49E7-AEEA-B7186FD45F89}" type="datetimeFigureOut">
              <a:rPr lang="en-GB" smtClean="0"/>
              <a:pPr/>
              <a:t>21/09/2014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43608" y="1331619"/>
            <a:ext cx="2736304" cy="3456384"/>
          </a:xfrm>
          <a:prstGeom prst="roundRect">
            <a:avLst>
              <a:gd name="adj" fmla="val 229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913127" y="1237902"/>
            <a:ext cx="274116" cy="218405"/>
            <a:chOff x="1371328" y="1410395"/>
            <a:chExt cx="274116" cy="218405"/>
          </a:xfrm>
          <a:solidFill>
            <a:schemeClr val="bg1"/>
          </a:solidFill>
        </p:grpSpPr>
        <p:sp>
          <p:nvSpPr>
            <p:cNvPr id="6" name="Oval 5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172868" y="1619651"/>
            <a:ext cx="274116" cy="218405"/>
            <a:chOff x="1371328" y="1410395"/>
            <a:chExt cx="274116" cy="218405"/>
          </a:xfrm>
        </p:grpSpPr>
        <p:sp>
          <p:nvSpPr>
            <p:cNvPr id="15" name="Oval 14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385472" y="4333095"/>
            <a:ext cx="274116" cy="218405"/>
            <a:chOff x="1371328" y="1410395"/>
            <a:chExt cx="274116" cy="218405"/>
          </a:xfrm>
        </p:grpSpPr>
        <p:sp>
          <p:nvSpPr>
            <p:cNvPr id="18" name="Oval 17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1547664" y="20516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411760" y="20516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275856" y="20516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547664" y="29157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411760" y="29157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275856" y="29157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547664" y="377989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411760" y="377989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275856" y="377989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87911" y="1331619"/>
            <a:ext cx="0" cy="34563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43608" y="5237079"/>
            <a:ext cx="27363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358033" y="2143041"/>
            <a:ext cx="2089305" cy="2041403"/>
            <a:chOff x="1718073" y="2008174"/>
            <a:chExt cx="2089305" cy="2041403"/>
          </a:xfrm>
        </p:grpSpPr>
        <p:sp>
          <p:nvSpPr>
            <p:cNvPr id="7" name="TextBox 6"/>
            <p:cNvSpPr txBox="1"/>
            <p:nvPr/>
          </p:nvSpPr>
          <p:spPr>
            <a:xfrm>
              <a:off x="1718073" y="2008174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86547" y="2008174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47338" y="2008174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18073" y="2874987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4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86547" y="2874987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47338" y="2874987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6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18073" y="3741800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7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86547" y="3741800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8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47338" y="3741800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9</a:t>
              </a:r>
              <a:endParaRPr lang="en-US" sz="14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16700" y="9777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603838" y="429807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19872" y="159990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3988576" y="3009853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31 cm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82373" y="224207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25 cm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491" y="5200306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24 cm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97188" y="2123707"/>
            <a:ext cx="0" cy="91070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329809" y="2296929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</a:t>
            </a:r>
            <a:r>
              <a:rPr lang="en-GB" sz="1400" dirty="0" smtClean="0"/>
              <a:t> cm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92096" y="1331619"/>
            <a:ext cx="5092" cy="8015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324717" y="1395719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</a:t>
            </a:r>
            <a:r>
              <a:rPr lang="en-GB" sz="1400" dirty="0" smtClean="0"/>
              <a:t> cm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903292" y="3878642"/>
            <a:ext cx="0" cy="91070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200000">
            <a:off x="335913" y="4051864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</a:t>
            </a:r>
            <a:r>
              <a:rPr lang="en-GB" sz="1400" dirty="0" smtClean="0"/>
              <a:t> cm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44191" y="4913632"/>
            <a:ext cx="6474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96720" y="4903849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6 cm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91680" y="4913632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7704" y="4903849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8 cm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19872" y="4913632"/>
            <a:ext cx="38396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47864" y="4903849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 cm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50751" y="4913632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66775" y="4903849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8 cm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905911" y="4355955"/>
            <a:ext cx="0" cy="4526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3790532" y="4450304"/>
            <a:ext cx="54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3 cm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924780" y="1323393"/>
            <a:ext cx="0" cy="4526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5400000">
            <a:off x="3809401" y="1417742"/>
            <a:ext cx="54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3 cm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75856" y="1187603"/>
            <a:ext cx="547417" cy="48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05718" y="879826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3 cm</a:t>
            </a:r>
            <a:endParaRPr lang="en-US" sz="1400" dirty="0"/>
          </a:p>
        </p:txBody>
      </p:sp>
      <p:grpSp>
        <p:nvGrpSpPr>
          <p:cNvPr id="96" name="Group 95"/>
          <p:cNvGrpSpPr/>
          <p:nvPr/>
        </p:nvGrpSpPr>
        <p:grpSpPr>
          <a:xfrm rot="19423553">
            <a:off x="-178332" y="69552"/>
            <a:ext cx="711696" cy="429229"/>
            <a:chOff x="475928" y="263467"/>
            <a:chExt cx="711696" cy="429229"/>
          </a:xfrm>
        </p:grpSpPr>
        <p:grpSp>
          <p:nvGrpSpPr>
            <p:cNvPr id="95" name="Group 94"/>
            <p:cNvGrpSpPr/>
            <p:nvPr/>
          </p:nvGrpSpPr>
          <p:grpSpPr>
            <a:xfrm>
              <a:off x="475928" y="404664"/>
              <a:ext cx="711696" cy="288032"/>
              <a:chOff x="475928" y="404664"/>
              <a:chExt cx="711696" cy="28803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83568" y="404664"/>
                <a:ext cx="288032" cy="72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475928" y="477914"/>
                <a:ext cx="711696" cy="214782"/>
                <a:chOff x="331912" y="477914"/>
                <a:chExt cx="999728" cy="237626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331912" y="477914"/>
                  <a:ext cx="432048" cy="2376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899592" y="477914"/>
                  <a:ext cx="432048" cy="2376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Arc 93"/>
            <p:cNvSpPr/>
            <p:nvPr/>
          </p:nvSpPr>
          <p:spPr>
            <a:xfrm rot="8007923">
              <a:off x="683454" y="248227"/>
              <a:ext cx="288032" cy="31851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2270814">
            <a:off x="4321049" y="127942"/>
            <a:ext cx="711696" cy="429229"/>
            <a:chOff x="475928" y="263467"/>
            <a:chExt cx="711696" cy="429229"/>
          </a:xfrm>
        </p:grpSpPr>
        <p:grpSp>
          <p:nvGrpSpPr>
            <p:cNvPr id="98" name="Group 97"/>
            <p:cNvGrpSpPr/>
            <p:nvPr/>
          </p:nvGrpSpPr>
          <p:grpSpPr>
            <a:xfrm>
              <a:off x="475928" y="404664"/>
              <a:ext cx="711696" cy="288032"/>
              <a:chOff x="475928" y="404664"/>
              <a:chExt cx="711696" cy="2880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83568" y="404664"/>
                <a:ext cx="288032" cy="72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475928" y="477914"/>
                <a:ext cx="711696" cy="214782"/>
                <a:chOff x="331912" y="477914"/>
                <a:chExt cx="999728" cy="237626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331912" y="477914"/>
                  <a:ext cx="432048" cy="2376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 flipV="1">
                  <a:off x="899592" y="477914"/>
                  <a:ext cx="432048" cy="2376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Arc 98"/>
            <p:cNvSpPr/>
            <p:nvPr/>
          </p:nvSpPr>
          <p:spPr>
            <a:xfrm rot="8007923">
              <a:off x="683454" y="248227"/>
              <a:ext cx="288032" cy="31851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 flipH="1" flipV="1">
            <a:off x="469960" y="11894"/>
            <a:ext cx="954175" cy="8945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3267318" y="-20124"/>
            <a:ext cx="840022" cy="8279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913821" y="264272"/>
            <a:ext cx="85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25 cm</a:t>
            </a:r>
            <a:endParaRPr lang="en-US" sz="14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550393" y="1297427"/>
            <a:ext cx="2192913" cy="3112857"/>
            <a:chOff x="4550393" y="1297427"/>
            <a:chExt cx="2192913" cy="3112857"/>
          </a:xfrm>
        </p:grpSpPr>
        <p:sp>
          <p:nvSpPr>
            <p:cNvPr id="30" name="Rounded Rectangle 29"/>
            <p:cNvSpPr/>
            <p:nvPr/>
          </p:nvSpPr>
          <p:spPr>
            <a:xfrm>
              <a:off x="4742154" y="2561852"/>
              <a:ext cx="864096" cy="432048"/>
            </a:xfrm>
            <a:prstGeom prst="roundRect">
              <a:avLst>
                <a:gd name="adj" fmla="val 2521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43106" y="2459830"/>
              <a:ext cx="1800200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50393" y="2754100"/>
              <a:ext cx="1800200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98138" y="1297427"/>
              <a:ext cx="1612155" cy="15829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4742154" y="220181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700626" y="1831771"/>
              <a:ext cx="274116" cy="218405"/>
              <a:chOff x="1371328" y="1410395"/>
              <a:chExt cx="274116" cy="21840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403648" y="1412776"/>
                <a:ext cx="216024" cy="2160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1371328" y="1410395"/>
                <a:ext cx="274116" cy="1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994182" y="1774241"/>
              <a:ext cx="17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Microphone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94577" y="2155204"/>
              <a:ext cx="1738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Active spots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94182" y="2515244"/>
              <a:ext cx="1738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Surface edge</a:t>
              </a:r>
              <a:endParaRPr lang="en-US" sz="1600" dirty="0"/>
            </a:p>
          </p:txBody>
        </p:sp>
        <p:grpSp>
          <p:nvGrpSpPr>
            <p:cNvPr id="112" name="Group 111"/>
            <p:cNvGrpSpPr/>
            <p:nvPr/>
          </p:nvGrpSpPr>
          <p:grpSpPr>
            <a:xfrm rot="10800000">
              <a:off x="4683929" y="1501716"/>
              <a:ext cx="332474" cy="200517"/>
              <a:chOff x="475928" y="263467"/>
              <a:chExt cx="711696" cy="429229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75928" y="404664"/>
                <a:ext cx="711696" cy="288032"/>
                <a:chOff x="475928" y="404664"/>
                <a:chExt cx="711696" cy="288032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83568" y="404664"/>
                  <a:ext cx="288032" cy="720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475928" y="477914"/>
                  <a:ext cx="711696" cy="214782"/>
                  <a:chOff x="331912" y="477914"/>
                  <a:chExt cx="999728" cy="237626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H="1">
                    <a:off x="331912" y="477914"/>
                    <a:ext cx="432048" cy="2376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flipH="1" flipV="1">
                    <a:off x="899592" y="477914"/>
                    <a:ext cx="432048" cy="2376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4" name="Arc 113"/>
              <p:cNvSpPr/>
              <p:nvPr/>
            </p:nvSpPr>
            <p:spPr>
              <a:xfrm rot="8007923">
                <a:off x="683454" y="248227"/>
                <a:ext cx="288032" cy="31851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994182" y="1393278"/>
              <a:ext cx="17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Noise source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jenc2</dc:creator>
  <cp:lastModifiedBy>Jens Christensen</cp:lastModifiedBy>
  <cp:revision>13</cp:revision>
  <dcterms:created xsi:type="dcterms:W3CDTF">2013-10-30T18:17:53Z</dcterms:created>
  <dcterms:modified xsi:type="dcterms:W3CDTF">2014-09-21T17:33:58Z</dcterms:modified>
</cp:coreProperties>
</file>