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18" y="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0900-F633-4985-AC11-C9728848C93E}" type="datetimeFigureOut">
              <a:rPr lang="en-GB" smtClean="0"/>
              <a:t>01/11/2013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4E58-746E-477B-85D7-629A9E1474F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0900-F633-4985-AC11-C9728848C93E}" type="datetimeFigureOut">
              <a:rPr lang="en-GB" smtClean="0"/>
              <a:t>01/11/2013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4E58-746E-477B-85D7-629A9E1474F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0900-F633-4985-AC11-C9728848C93E}" type="datetimeFigureOut">
              <a:rPr lang="en-GB" smtClean="0"/>
              <a:t>01/11/2013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4E58-746E-477B-85D7-629A9E1474F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0900-F633-4985-AC11-C9728848C93E}" type="datetimeFigureOut">
              <a:rPr lang="en-GB" smtClean="0"/>
              <a:t>01/11/2013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4E58-746E-477B-85D7-629A9E1474F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0900-F633-4985-AC11-C9728848C93E}" type="datetimeFigureOut">
              <a:rPr lang="en-GB" smtClean="0"/>
              <a:t>01/11/2013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4E58-746E-477B-85D7-629A9E1474F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0900-F633-4985-AC11-C9728848C93E}" type="datetimeFigureOut">
              <a:rPr lang="en-GB" smtClean="0"/>
              <a:t>01/11/2013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4E58-746E-477B-85D7-629A9E1474F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0900-F633-4985-AC11-C9728848C93E}" type="datetimeFigureOut">
              <a:rPr lang="en-GB" smtClean="0"/>
              <a:t>01/11/2013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4E58-746E-477B-85D7-629A9E1474F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0900-F633-4985-AC11-C9728848C93E}" type="datetimeFigureOut">
              <a:rPr lang="en-GB" smtClean="0"/>
              <a:t>01/11/2013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4E58-746E-477B-85D7-629A9E1474F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0900-F633-4985-AC11-C9728848C93E}" type="datetimeFigureOut">
              <a:rPr lang="en-GB" smtClean="0"/>
              <a:t>01/11/2013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4E58-746E-477B-85D7-629A9E1474F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0900-F633-4985-AC11-C9728848C93E}" type="datetimeFigureOut">
              <a:rPr lang="en-GB" smtClean="0"/>
              <a:t>01/11/2013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4E58-746E-477B-85D7-629A9E1474F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0900-F633-4985-AC11-C9728848C93E}" type="datetimeFigureOut">
              <a:rPr lang="en-GB" smtClean="0"/>
              <a:t>01/11/2013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4E58-746E-477B-85D7-629A9E1474F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B0900-F633-4985-AC11-C9728848C93E}" type="datetimeFigureOut">
              <a:rPr lang="en-GB" smtClean="0"/>
              <a:t>01/11/2013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84E58-746E-477B-85D7-629A9E1474F3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771800" y="620688"/>
            <a:ext cx="4032448" cy="5616624"/>
          </a:xfrm>
          <a:prstGeom prst="roundRect">
            <a:avLst>
              <a:gd name="adj" fmla="val 229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5796136" y="1268760"/>
            <a:ext cx="274116" cy="218405"/>
            <a:chOff x="1371328" y="1410395"/>
            <a:chExt cx="274116" cy="218405"/>
          </a:xfrm>
        </p:grpSpPr>
        <p:sp>
          <p:nvSpPr>
            <p:cNvPr id="6" name="Oval 5"/>
            <p:cNvSpPr/>
            <p:nvPr/>
          </p:nvSpPr>
          <p:spPr>
            <a:xfrm>
              <a:off x="1403648" y="1412776"/>
              <a:ext cx="216024" cy="216024"/>
            </a:xfrm>
            <a:prstGeom prst="ellipse">
              <a:avLst/>
            </a:prstGeom>
            <a:noFill/>
            <a:ln w="38100">
              <a:solidFill>
                <a:schemeClr val="bg1">
                  <a:lumMod val="65000"/>
                  <a:alpha val="9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371328" y="1410395"/>
              <a:ext cx="274116" cy="1687"/>
            </a:xfrm>
            <a:prstGeom prst="line">
              <a:avLst/>
            </a:prstGeom>
            <a:ln w="38100">
              <a:solidFill>
                <a:schemeClr val="bg1">
                  <a:lumMod val="65000"/>
                  <a:alpha val="9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572000" y="5661248"/>
            <a:ext cx="274116" cy="218405"/>
            <a:chOff x="1371328" y="1410395"/>
            <a:chExt cx="274116" cy="218405"/>
          </a:xfrm>
        </p:grpSpPr>
        <p:sp>
          <p:nvSpPr>
            <p:cNvPr id="9" name="Oval 8"/>
            <p:cNvSpPr/>
            <p:nvPr/>
          </p:nvSpPr>
          <p:spPr>
            <a:xfrm>
              <a:off x="1403648" y="1412776"/>
              <a:ext cx="216024" cy="216024"/>
            </a:xfrm>
            <a:prstGeom prst="ellipse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371328" y="1410395"/>
              <a:ext cx="274116" cy="1687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/>
          <p:cNvSpPr/>
          <p:nvPr/>
        </p:nvSpPr>
        <p:spPr>
          <a:xfrm>
            <a:off x="6084168" y="4797152"/>
            <a:ext cx="216024" cy="216024"/>
          </a:xfrm>
          <a:prstGeom prst="ellipse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940152" y="1340768"/>
            <a:ext cx="252204" cy="3587432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717256" y="4926806"/>
            <a:ext cx="1469232" cy="850107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jenc2</dc:creator>
  <cp:lastModifiedBy>jenc2</cp:lastModifiedBy>
  <cp:revision>3</cp:revision>
  <dcterms:created xsi:type="dcterms:W3CDTF">2013-11-01T19:17:38Z</dcterms:created>
  <dcterms:modified xsi:type="dcterms:W3CDTF">2013-11-01T19:24:54Z</dcterms:modified>
</cp:coreProperties>
</file>