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7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7232" y="-603448"/>
            <a:ext cx="6777136" cy="6760368"/>
            <a:chOff x="1107232" y="-611832"/>
            <a:chExt cx="6777136" cy="6777136"/>
          </a:xfrm>
        </p:grpSpPr>
        <p:sp>
          <p:nvSpPr>
            <p:cNvPr id="24" name="Oval 23"/>
            <p:cNvSpPr/>
            <p:nvPr/>
          </p:nvSpPr>
          <p:spPr>
            <a:xfrm>
              <a:off x="3779912" y="2060848"/>
              <a:ext cx="1431776" cy="14317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3195464" y="1476400"/>
              <a:ext cx="2600672" cy="2600672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564160" y="845096"/>
              <a:ext cx="3880048" cy="3880048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827312" y="108248"/>
              <a:ext cx="5336976" cy="53369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232" y="-611832"/>
              <a:ext cx="6777136" cy="677713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403648" y="548680"/>
            <a:ext cx="6408712" cy="5616624"/>
          </a:xfrm>
          <a:prstGeom prst="roundRect">
            <a:avLst>
              <a:gd name="adj" fmla="val 229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411760" y="2348880"/>
            <a:ext cx="274116" cy="218405"/>
            <a:chOff x="1371328" y="1410395"/>
            <a:chExt cx="274116" cy="218405"/>
          </a:xfrm>
        </p:grpSpPr>
        <p:sp>
          <p:nvSpPr>
            <p:cNvPr id="6" name="Oval 5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44008" y="2204864"/>
            <a:ext cx="274116" cy="218405"/>
            <a:chOff x="1371328" y="1410395"/>
            <a:chExt cx="274116" cy="218405"/>
          </a:xfrm>
        </p:grpSpPr>
        <p:sp>
          <p:nvSpPr>
            <p:cNvPr id="9" name="Oval 8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60232" y="5445224"/>
            <a:ext cx="274116" cy="218405"/>
            <a:chOff x="1371328" y="1410395"/>
            <a:chExt cx="274116" cy="218405"/>
          </a:xfrm>
        </p:grpSpPr>
        <p:sp>
          <p:nvSpPr>
            <p:cNvPr id="12" name="Oval 11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390660" y="266490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742950" y="-98619"/>
            <a:ext cx="7723832" cy="6965950"/>
          </a:xfrm>
          <a:prstGeom prst="roundRect">
            <a:avLst>
              <a:gd name="adj" fmla="val 2290"/>
            </a:avLst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jenc2</cp:lastModifiedBy>
  <cp:revision>7</cp:revision>
  <dcterms:created xsi:type="dcterms:W3CDTF">2013-10-31T18:06:13Z</dcterms:created>
  <dcterms:modified xsi:type="dcterms:W3CDTF">2013-11-01T22:04:29Z</dcterms:modified>
</cp:coreProperties>
</file>