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97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t>31/10/2013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t>31/10/2013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t>31/10/2013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t>31/10/2013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t>31/10/2013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t>31/10/2013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t>31/10/2013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t>31/10/2013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t>31/10/2013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t>31/10/2013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1F2B-192B-4994-AC9E-F2B408F8063F}" type="datetimeFigureOut">
              <a:rPr lang="en-GB" smtClean="0"/>
              <a:t>31/10/2013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01AC8-27C6-4CC5-8B4B-644E076A88E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1F2B-192B-4994-AC9E-F2B408F8063F}" type="datetimeFigureOut">
              <a:rPr lang="en-GB" smtClean="0"/>
              <a:t>31/10/2013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01AC8-27C6-4CC5-8B4B-644E076A88E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07232" y="-603448"/>
            <a:ext cx="6777136" cy="6760368"/>
            <a:chOff x="1107232" y="-611832"/>
            <a:chExt cx="6777136" cy="6777136"/>
          </a:xfrm>
        </p:grpSpPr>
        <p:sp>
          <p:nvSpPr>
            <p:cNvPr id="24" name="Oval 23"/>
            <p:cNvSpPr/>
            <p:nvPr/>
          </p:nvSpPr>
          <p:spPr>
            <a:xfrm>
              <a:off x="3779912" y="2060848"/>
              <a:ext cx="1431776" cy="1431776"/>
            </a:xfrm>
            <a:prstGeom prst="ellipse">
              <a:avLst/>
            </a:prstGeom>
            <a:noFill/>
            <a:ln>
              <a:solidFill>
                <a:srgbClr val="FF0000">
                  <a:alpha val="3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3195464" y="1476400"/>
              <a:ext cx="2600672" cy="2600672"/>
            </a:xfrm>
            <a:prstGeom prst="ellipse">
              <a:avLst/>
            </a:prstGeom>
            <a:noFill/>
            <a:ln>
              <a:solidFill>
                <a:srgbClr val="FF0000">
                  <a:alpha val="3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2564160" y="845096"/>
              <a:ext cx="3880048" cy="3880048"/>
            </a:xfrm>
            <a:prstGeom prst="ellipse">
              <a:avLst/>
            </a:prstGeom>
            <a:noFill/>
            <a:ln>
              <a:solidFill>
                <a:srgbClr val="FF0000">
                  <a:alpha val="3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/>
            <p:cNvSpPr/>
            <p:nvPr/>
          </p:nvSpPr>
          <p:spPr>
            <a:xfrm>
              <a:off x="1827312" y="108248"/>
              <a:ext cx="5336976" cy="5336976"/>
            </a:xfrm>
            <a:prstGeom prst="ellipse">
              <a:avLst/>
            </a:prstGeom>
            <a:noFill/>
            <a:ln>
              <a:solidFill>
                <a:srgbClr val="FF0000">
                  <a:alpha val="3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1107232" y="-611832"/>
              <a:ext cx="6777136" cy="6777136"/>
            </a:xfrm>
            <a:prstGeom prst="ellipse">
              <a:avLst/>
            </a:prstGeom>
            <a:noFill/>
            <a:ln>
              <a:solidFill>
                <a:srgbClr val="FF0000">
                  <a:alpha val="3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1403648" y="548680"/>
            <a:ext cx="6408712" cy="5616624"/>
          </a:xfrm>
          <a:prstGeom prst="roundRect">
            <a:avLst>
              <a:gd name="adj" fmla="val 229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2411760" y="2348880"/>
            <a:ext cx="274116" cy="218405"/>
            <a:chOff x="1371328" y="1410395"/>
            <a:chExt cx="274116" cy="218405"/>
          </a:xfrm>
        </p:grpSpPr>
        <p:sp>
          <p:nvSpPr>
            <p:cNvPr id="6" name="Oval 5"/>
            <p:cNvSpPr/>
            <p:nvPr/>
          </p:nvSpPr>
          <p:spPr>
            <a:xfrm>
              <a:off x="1403648" y="1412776"/>
              <a:ext cx="216024" cy="2160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371328" y="1410395"/>
              <a:ext cx="274116" cy="1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644008" y="2204864"/>
            <a:ext cx="274116" cy="218405"/>
            <a:chOff x="1371328" y="1410395"/>
            <a:chExt cx="274116" cy="218405"/>
          </a:xfrm>
        </p:grpSpPr>
        <p:sp>
          <p:nvSpPr>
            <p:cNvPr id="9" name="Oval 8"/>
            <p:cNvSpPr/>
            <p:nvPr/>
          </p:nvSpPr>
          <p:spPr>
            <a:xfrm>
              <a:off x="1403648" y="1412776"/>
              <a:ext cx="216024" cy="2160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371328" y="1410395"/>
              <a:ext cx="274116" cy="1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660232" y="5445224"/>
            <a:ext cx="274116" cy="218405"/>
            <a:chOff x="1371328" y="1410395"/>
            <a:chExt cx="274116" cy="218405"/>
          </a:xfrm>
        </p:grpSpPr>
        <p:sp>
          <p:nvSpPr>
            <p:cNvPr id="12" name="Oval 11"/>
            <p:cNvSpPr/>
            <p:nvPr/>
          </p:nvSpPr>
          <p:spPr>
            <a:xfrm>
              <a:off x="1403648" y="1412776"/>
              <a:ext cx="216024" cy="2160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371328" y="1410395"/>
              <a:ext cx="274116" cy="16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4427984" y="263691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ounded Rectangle 35"/>
          <p:cNvSpPr/>
          <p:nvPr/>
        </p:nvSpPr>
        <p:spPr>
          <a:xfrm>
            <a:off x="742950" y="-98619"/>
            <a:ext cx="7723832" cy="6965950"/>
          </a:xfrm>
          <a:prstGeom prst="roundRect">
            <a:avLst>
              <a:gd name="adj" fmla="val 2290"/>
            </a:avLst>
          </a:prstGeom>
          <a:noFill/>
          <a:ln w="1270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jenc2</dc:creator>
  <cp:lastModifiedBy>jenc2</cp:lastModifiedBy>
  <cp:revision>4</cp:revision>
  <dcterms:created xsi:type="dcterms:W3CDTF">2013-10-31T18:06:13Z</dcterms:created>
  <dcterms:modified xsi:type="dcterms:W3CDTF">2013-10-31T18:34:46Z</dcterms:modified>
</cp:coreProperties>
</file>