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BBF9-65E0-461E-9263-277D39215B9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971600" y="1124744"/>
            <a:ext cx="1800200" cy="864096"/>
            <a:chOff x="4283968" y="476672"/>
            <a:chExt cx="1800200" cy="864096"/>
          </a:xfrm>
        </p:grpSpPr>
        <p:sp>
          <p:nvSpPr>
            <p:cNvPr id="51" name="Rectangle 50"/>
            <p:cNvSpPr/>
            <p:nvPr/>
          </p:nvSpPr>
          <p:spPr>
            <a:xfrm>
              <a:off x="4283968" y="476672"/>
              <a:ext cx="180020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" descr="E:\GitHub\Thesis\Chapter4_MultiAPR\Chapter4Figs\Training\pulse1.png"/>
            <p:cNvPicPr>
              <a:picLocks noChangeAspect="1" noChangeArrowheads="1"/>
            </p:cNvPicPr>
            <p:nvPr/>
          </p:nvPicPr>
          <p:blipFill>
            <a:blip r:embed="rId2" cstate="print"/>
            <a:srcRect t="6699"/>
            <a:stretch>
              <a:fillRect/>
            </a:stretch>
          </p:blipFill>
          <p:spPr bwMode="auto">
            <a:xfrm>
              <a:off x="4427984" y="524297"/>
              <a:ext cx="1495425" cy="737617"/>
            </a:xfrm>
            <a:prstGeom prst="rect">
              <a:avLst/>
            </a:prstGeom>
            <a:noFill/>
          </p:spPr>
        </p:pic>
      </p:grpSp>
      <p:grpSp>
        <p:nvGrpSpPr>
          <p:cNvPr id="67" name="Group 66"/>
          <p:cNvGrpSpPr/>
          <p:nvPr/>
        </p:nvGrpSpPr>
        <p:grpSpPr>
          <a:xfrm>
            <a:off x="683568" y="707221"/>
            <a:ext cx="1800200" cy="864096"/>
            <a:chOff x="4283968" y="476672"/>
            <a:chExt cx="1800200" cy="864096"/>
          </a:xfrm>
        </p:grpSpPr>
        <p:sp>
          <p:nvSpPr>
            <p:cNvPr id="68" name="Rectangle 67"/>
            <p:cNvSpPr/>
            <p:nvPr/>
          </p:nvSpPr>
          <p:spPr>
            <a:xfrm>
              <a:off x="4283968" y="476672"/>
              <a:ext cx="180020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4" descr="E:\GitHub\Thesis\Chapter4_MultiAPR\Chapter4Figs\Training\pulse1.png"/>
            <p:cNvPicPr>
              <a:picLocks noChangeAspect="1" noChangeArrowheads="1"/>
            </p:cNvPicPr>
            <p:nvPr/>
          </p:nvPicPr>
          <p:blipFill>
            <a:blip r:embed="rId2" cstate="print"/>
            <a:srcRect t="6699"/>
            <a:stretch>
              <a:fillRect/>
            </a:stretch>
          </p:blipFill>
          <p:spPr bwMode="auto">
            <a:xfrm>
              <a:off x="4427984" y="524297"/>
              <a:ext cx="1495425" cy="737617"/>
            </a:xfrm>
            <a:prstGeom prst="rect">
              <a:avLst/>
            </a:prstGeom>
            <a:noFill/>
          </p:spPr>
        </p:pic>
      </p:grpSp>
      <p:grpSp>
        <p:nvGrpSpPr>
          <p:cNvPr id="77" name="Group 35"/>
          <p:cNvGrpSpPr/>
          <p:nvPr/>
        </p:nvGrpSpPr>
        <p:grpSpPr>
          <a:xfrm rot="18900000">
            <a:off x="833466" y="1624454"/>
            <a:ext cx="45719" cy="239241"/>
            <a:chOff x="3635896" y="2276872"/>
            <a:chExt cx="72008" cy="376808"/>
          </a:xfrm>
        </p:grpSpPr>
        <p:sp>
          <p:nvSpPr>
            <p:cNvPr id="78" name="Oval 77"/>
            <p:cNvSpPr/>
            <p:nvPr/>
          </p:nvSpPr>
          <p:spPr>
            <a:xfrm flipH="1" flipV="1">
              <a:off x="3635896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 flipV="1">
              <a:off x="3635896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flipH="1" flipV="1">
              <a:off x="3635896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9552" y="2132856"/>
            <a:ext cx="2232248" cy="1296144"/>
            <a:chOff x="1115616" y="2060848"/>
            <a:chExt cx="2232248" cy="1296144"/>
          </a:xfrm>
        </p:grpSpPr>
        <p:grpSp>
          <p:nvGrpSpPr>
            <p:cNvPr id="96" name="Group 95"/>
            <p:cNvGrpSpPr/>
            <p:nvPr/>
          </p:nvGrpSpPr>
          <p:grpSpPr>
            <a:xfrm>
              <a:off x="1547664" y="2492896"/>
              <a:ext cx="1800200" cy="864096"/>
              <a:chOff x="4067944" y="2276872"/>
              <a:chExt cx="1800200" cy="86409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067944" y="2276872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5" descr="E:\GitHub\Thesis\Chapter4_MultiAPR\Chapter4Figs\Training\puls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690"/>
              <a:stretch>
                <a:fillRect/>
              </a:stretch>
            </p:blipFill>
            <p:spPr bwMode="auto">
              <a:xfrm>
                <a:off x="4211960" y="2348880"/>
                <a:ext cx="1552575" cy="756667"/>
              </a:xfrm>
              <a:prstGeom prst="rect">
                <a:avLst/>
              </a:prstGeom>
              <a:noFill/>
            </p:spPr>
          </p:pic>
        </p:grpSp>
        <p:grpSp>
          <p:nvGrpSpPr>
            <p:cNvPr id="90" name="Group 35"/>
            <p:cNvGrpSpPr/>
            <p:nvPr/>
          </p:nvGrpSpPr>
          <p:grpSpPr>
            <a:xfrm rot="18900000">
              <a:off x="1409530" y="3064614"/>
              <a:ext cx="45719" cy="239241"/>
              <a:chOff x="3635896" y="2276872"/>
              <a:chExt cx="72008" cy="376808"/>
            </a:xfrm>
          </p:grpSpPr>
          <p:sp>
            <p:nvSpPr>
              <p:cNvPr id="91" name="Oval 90"/>
              <p:cNvSpPr/>
              <p:nvPr/>
            </p:nvSpPr>
            <p:spPr>
              <a:xfrm flipH="1" flipV="1">
                <a:off x="3635896" y="22768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 flipH="1" flipV="1">
                <a:off x="3635896" y="24292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 flipH="1" flipV="1">
                <a:off x="363589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259632" y="2204864"/>
              <a:ext cx="1800200" cy="864096"/>
              <a:chOff x="4067944" y="2276872"/>
              <a:chExt cx="1800200" cy="86409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067944" y="2276872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4" name="Picture 5" descr="E:\GitHub\Thesis\Chapter4_MultiAPR\Chapter4Figs\Training\puls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690"/>
              <a:stretch>
                <a:fillRect/>
              </a:stretch>
            </p:blipFill>
            <p:spPr bwMode="auto">
              <a:xfrm>
                <a:off x="4211960" y="2348880"/>
                <a:ext cx="1552575" cy="756667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1115616" y="2060848"/>
              <a:ext cx="1800200" cy="864096"/>
              <a:chOff x="4067944" y="2276872"/>
              <a:chExt cx="1800200" cy="864096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4067944" y="2276872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Picture 5" descr="E:\GitHub\Thesis\Chapter4_MultiAPR\Chapter4Figs\Training\puls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690"/>
              <a:stretch>
                <a:fillRect/>
              </a:stretch>
            </p:blipFill>
            <p:spPr bwMode="auto">
              <a:xfrm>
                <a:off x="4211960" y="2348880"/>
                <a:ext cx="1552575" cy="75666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23" name="Group 122"/>
          <p:cNvGrpSpPr/>
          <p:nvPr/>
        </p:nvGrpSpPr>
        <p:grpSpPr>
          <a:xfrm>
            <a:off x="539552" y="3933056"/>
            <a:ext cx="2232248" cy="1296144"/>
            <a:chOff x="4860032" y="2420888"/>
            <a:chExt cx="2232248" cy="1296144"/>
          </a:xfrm>
        </p:grpSpPr>
        <p:grpSp>
          <p:nvGrpSpPr>
            <p:cNvPr id="120" name="Group 119"/>
            <p:cNvGrpSpPr/>
            <p:nvPr/>
          </p:nvGrpSpPr>
          <p:grpSpPr>
            <a:xfrm>
              <a:off x="5292080" y="2852936"/>
              <a:ext cx="1800200" cy="864096"/>
              <a:chOff x="4860032" y="2420888"/>
              <a:chExt cx="1800200" cy="864096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860032" y="2420888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2" name="Picture 6" descr="E:\GitHub\Thesis\Chapter4_MultiAPR\Chapter4Figs\Training\pulse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32040" y="2492896"/>
                <a:ext cx="1562100" cy="676275"/>
              </a:xfrm>
              <a:prstGeom prst="rect">
                <a:avLst/>
              </a:prstGeom>
              <a:noFill/>
            </p:spPr>
          </p:pic>
        </p:grpSp>
        <p:grpSp>
          <p:nvGrpSpPr>
            <p:cNvPr id="111" name="Group 35"/>
            <p:cNvGrpSpPr/>
            <p:nvPr/>
          </p:nvGrpSpPr>
          <p:grpSpPr>
            <a:xfrm rot="18900000">
              <a:off x="5153946" y="3424654"/>
              <a:ext cx="45719" cy="239241"/>
              <a:chOff x="3635896" y="2276872"/>
              <a:chExt cx="72008" cy="376808"/>
            </a:xfrm>
          </p:grpSpPr>
          <p:sp>
            <p:nvSpPr>
              <p:cNvPr id="112" name="Oval 111"/>
              <p:cNvSpPr/>
              <p:nvPr/>
            </p:nvSpPr>
            <p:spPr>
              <a:xfrm flipH="1" flipV="1">
                <a:off x="3635896" y="22768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 flipH="1" flipV="1">
                <a:off x="3635896" y="24292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 flipH="1" flipV="1">
                <a:off x="363589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004048" y="2564904"/>
              <a:ext cx="1800200" cy="864096"/>
              <a:chOff x="4860032" y="2420888"/>
              <a:chExt cx="1800200" cy="864096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4860032" y="2420888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Picture 6" descr="E:\GitHub\Thesis\Chapter4_MultiAPR\Chapter4Figs\Training\pulse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32040" y="2492896"/>
                <a:ext cx="1562100" cy="676275"/>
              </a:xfrm>
              <a:prstGeom prst="rect">
                <a:avLst/>
              </a:prstGeom>
              <a:noFill/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4860032" y="2420888"/>
              <a:ext cx="1800200" cy="864096"/>
              <a:chOff x="4860032" y="2420888"/>
              <a:chExt cx="1800200" cy="86409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4860032" y="2420888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6" descr="E:\GitHub\Thesis\Chapter4_MultiAPR\Chapter4Figs\Training\pulse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32040" y="2492896"/>
                <a:ext cx="1562100" cy="67627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26" name="Group 125"/>
          <p:cNvGrpSpPr/>
          <p:nvPr/>
        </p:nvGrpSpPr>
        <p:grpSpPr>
          <a:xfrm>
            <a:off x="1331640" y="3501008"/>
            <a:ext cx="45719" cy="333751"/>
            <a:chOff x="1403648" y="2087137"/>
            <a:chExt cx="45719" cy="333751"/>
          </a:xfrm>
        </p:grpSpPr>
        <p:sp>
          <p:nvSpPr>
            <p:cNvPr id="127" name="Oval 126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0" name="Picture 7" descr="E:\GitHub\Thesis\Chapter4_MultiAPR\Chapter4Figs\Training\tpulse1.png"/>
          <p:cNvPicPr>
            <a:picLocks noChangeAspect="1" noChangeArrowheads="1"/>
          </p:cNvPicPr>
          <p:nvPr/>
        </p:nvPicPr>
        <p:blipFill>
          <a:blip r:embed="rId5" cstate="print"/>
          <a:srcRect l="17133" t="21196" r="20760" b="18749"/>
          <a:stretch>
            <a:fillRect/>
          </a:stretch>
        </p:blipFill>
        <p:spPr bwMode="auto">
          <a:xfrm>
            <a:off x="6012160" y="412113"/>
            <a:ext cx="1584176" cy="928655"/>
          </a:xfrm>
          <a:prstGeom prst="rect">
            <a:avLst/>
          </a:prstGeom>
          <a:noFill/>
        </p:spPr>
      </p:pic>
      <p:pic>
        <p:nvPicPr>
          <p:cNvPr id="131" name="Picture 8" descr="E:\GitHub\Thesis\Chapter4_MultiAPR\Chapter4Figs\Training\tpulse4.png"/>
          <p:cNvPicPr>
            <a:picLocks noChangeAspect="1" noChangeArrowheads="1"/>
          </p:cNvPicPr>
          <p:nvPr/>
        </p:nvPicPr>
        <p:blipFill>
          <a:blip r:embed="rId6" cstate="print"/>
          <a:srcRect l="17313" t="14921" r="19207" b="15448"/>
          <a:stretch>
            <a:fillRect/>
          </a:stretch>
        </p:blipFill>
        <p:spPr bwMode="auto">
          <a:xfrm>
            <a:off x="3419872" y="3933056"/>
            <a:ext cx="1584176" cy="1008112"/>
          </a:xfrm>
          <a:prstGeom prst="rect">
            <a:avLst/>
          </a:prstGeom>
          <a:noFill/>
        </p:spPr>
      </p:pic>
      <p:pic>
        <p:nvPicPr>
          <p:cNvPr id="132" name="Picture 9" descr="E:\GitHub\Thesis\Chapter4_MultiAPR\Chapter4Figs\Training\tpulse5.png"/>
          <p:cNvPicPr>
            <a:picLocks noChangeAspect="1" noChangeArrowheads="1"/>
          </p:cNvPicPr>
          <p:nvPr/>
        </p:nvPicPr>
        <p:blipFill>
          <a:blip r:embed="rId7" cstate="print"/>
          <a:srcRect l="17313" t="14921" r="19207" b="15448"/>
          <a:stretch>
            <a:fillRect/>
          </a:stretch>
        </p:blipFill>
        <p:spPr bwMode="auto">
          <a:xfrm>
            <a:off x="6012160" y="3933056"/>
            <a:ext cx="1584176" cy="1008112"/>
          </a:xfrm>
          <a:prstGeom prst="rect">
            <a:avLst/>
          </a:prstGeom>
          <a:noFill/>
        </p:spPr>
      </p:pic>
      <p:pic>
        <p:nvPicPr>
          <p:cNvPr id="133" name="Picture 10" descr="E:\GitHub\Thesis\Chapter4_MultiAPR\Chapter4Figs\Training\tpulse6.png"/>
          <p:cNvPicPr>
            <a:picLocks noChangeAspect="1" noChangeArrowheads="1"/>
          </p:cNvPicPr>
          <p:nvPr/>
        </p:nvPicPr>
        <p:blipFill>
          <a:blip r:embed="rId8" cstate="print"/>
          <a:srcRect l="17313" t="24868" r="19207" b="20422"/>
          <a:stretch>
            <a:fillRect/>
          </a:stretch>
        </p:blipFill>
        <p:spPr bwMode="auto">
          <a:xfrm>
            <a:off x="6012160" y="2276872"/>
            <a:ext cx="1584176" cy="792088"/>
          </a:xfrm>
          <a:prstGeom prst="rect">
            <a:avLst/>
          </a:prstGeom>
          <a:noFill/>
        </p:spPr>
      </p:pic>
      <p:pic>
        <p:nvPicPr>
          <p:cNvPr id="134" name="Picture 11" descr="E:\GitHub\Thesis\Chapter4_MultiAPR\Chapter4Figs\Training\tpulse7.png"/>
          <p:cNvPicPr>
            <a:picLocks noChangeAspect="1" noChangeArrowheads="1"/>
          </p:cNvPicPr>
          <p:nvPr/>
        </p:nvPicPr>
        <p:blipFill>
          <a:blip r:embed="rId9" cstate="print"/>
          <a:srcRect l="17313" t="9947" r="19207" b="25396"/>
          <a:stretch>
            <a:fillRect/>
          </a:stretch>
        </p:blipFill>
        <p:spPr bwMode="auto">
          <a:xfrm>
            <a:off x="3419872" y="404664"/>
            <a:ext cx="1584176" cy="936104"/>
          </a:xfrm>
          <a:prstGeom prst="rect">
            <a:avLst/>
          </a:prstGeom>
          <a:noFill/>
        </p:spPr>
      </p:pic>
      <p:pic>
        <p:nvPicPr>
          <p:cNvPr id="135" name="Picture 5" descr="E:\GitHub\Thesis\Chapter4_MultiAPR\Chapter4Figs\Training\tpulse3.png"/>
          <p:cNvPicPr>
            <a:picLocks noChangeAspect="1" noChangeArrowheads="1"/>
          </p:cNvPicPr>
          <p:nvPr/>
        </p:nvPicPr>
        <p:blipFill>
          <a:blip r:embed="rId10" cstate="print"/>
          <a:srcRect l="17313" t="14921" r="19207" b="15449"/>
          <a:stretch>
            <a:fillRect/>
          </a:stretch>
        </p:blipFill>
        <p:spPr bwMode="auto">
          <a:xfrm>
            <a:off x="3419872" y="2204864"/>
            <a:ext cx="1584176" cy="888214"/>
          </a:xfrm>
          <a:prstGeom prst="rect">
            <a:avLst/>
          </a:prstGeom>
          <a:noFill/>
        </p:spPr>
      </p:pic>
      <p:grpSp>
        <p:nvGrpSpPr>
          <p:cNvPr id="136" name="Group 135"/>
          <p:cNvGrpSpPr/>
          <p:nvPr/>
        </p:nvGrpSpPr>
        <p:grpSpPr>
          <a:xfrm>
            <a:off x="3995936" y="3501008"/>
            <a:ext cx="45719" cy="333751"/>
            <a:chOff x="1403648" y="2087137"/>
            <a:chExt cx="45719" cy="333751"/>
          </a:xfrm>
        </p:grpSpPr>
        <p:sp>
          <p:nvSpPr>
            <p:cNvPr id="137" name="Oval 136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588224" y="3501008"/>
            <a:ext cx="45719" cy="333751"/>
            <a:chOff x="1403648" y="2087137"/>
            <a:chExt cx="45719" cy="333751"/>
          </a:xfrm>
        </p:grpSpPr>
        <p:sp>
          <p:nvSpPr>
            <p:cNvPr id="141" name="Oval 140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 rot="16200000">
            <a:off x="5508104" y="620688"/>
            <a:ext cx="45719" cy="333751"/>
            <a:chOff x="1403648" y="2087137"/>
            <a:chExt cx="45719" cy="333751"/>
          </a:xfrm>
        </p:grpSpPr>
        <p:sp>
          <p:nvSpPr>
            <p:cNvPr id="145" name="Oval 144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 rot="16200000">
            <a:off x="5508104" y="2420888"/>
            <a:ext cx="45719" cy="333751"/>
            <a:chOff x="1403648" y="2087137"/>
            <a:chExt cx="45719" cy="333751"/>
          </a:xfrm>
        </p:grpSpPr>
        <p:sp>
          <p:nvSpPr>
            <p:cNvPr id="149" name="Oval 148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 rot="16200000">
            <a:off x="5508104" y="4221088"/>
            <a:ext cx="45719" cy="333751"/>
            <a:chOff x="1403648" y="2087137"/>
            <a:chExt cx="45719" cy="333751"/>
          </a:xfrm>
        </p:grpSpPr>
        <p:sp>
          <p:nvSpPr>
            <p:cNvPr id="153" name="Oval 152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940152" y="332656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419872" y="332656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419872" y="2132856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419872" y="3933056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940152" y="2132856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940152" y="3933056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539552" y="332656"/>
            <a:ext cx="1800200" cy="864096"/>
            <a:chOff x="4283968" y="476672"/>
            <a:chExt cx="1800200" cy="864096"/>
          </a:xfrm>
        </p:grpSpPr>
        <p:sp>
          <p:nvSpPr>
            <p:cNvPr id="82" name="Rectangle 81"/>
            <p:cNvSpPr/>
            <p:nvPr/>
          </p:nvSpPr>
          <p:spPr>
            <a:xfrm>
              <a:off x="4283968" y="476672"/>
              <a:ext cx="180020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4" descr="E:\GitHub\Thesis\Chapter4_MultiAPR\Chapter4Figs\Training\pulse1.png"/>
            <p:cNvPicPr>
              <a:picLocks noChangeAspect="1" noChangeArrowheads="1"/>
            </p:cNvPicPr>
            <p:nvPr/>
          </p:nvPicPr>
          <p:blipFill>
            <a:blip r:embed="rId2" cstate="print"/>
            <a:srcRect t="6699"/>
            <a:stretch>
              <a:fillRect/>
            </a:stretch>
          </p:blipFill>
          <p:spPr bwMode="auto">
            <a:xfrm>
              <a:off x="4427984" y="524297"/>
              <a:ext cx="1495425" cy="737617"/>
            </a:xfrm>
            <a:prstGeom prst="rect">
              <a:avLst/>
            </a:prstGeom>
            <a:noFill/>
          </p:spPr>
        </p:pic>
      </p:grpSp>
      <p:sp>
        <p:nvSpPr>
          <p:cNvPr id="71" name="Rectangle 70"/>
          <p:cNvSpPr/>
          <p:nvPr/>
        </p:nvSpPr>
        <p:spPr>
          <a:xfrm>
            <a:off x="570032" y="899389"/>
            <a:ext cx="406192" cy="262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09856" y="1274669"/>
            <a:ext cx="406192" cy="262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02080" y="1693188"/>
            <a:ext cx="406192" cy="262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827584" y="1124744"/>
            <a:ext cx="1800200" cy="3168352"/>
            <a:chOff x="827584" y="1124744"/>
            <a:chExt cx="1800200" cy="3168352"/>
          </a:xfrm>
        </p:grpSpPr>
        <p:grpSp>
          <p:nvGrpSpPr>
            <p:cNvPr id="91" name="Group 90"/>
            <p:cNvGrpSpPr/>
            <p:nvPr/>
          </p:nvGrpSpPr>
          <p:grpSpPr>
            <a:xfrm>
              <a:off x="827584" y="1124744"/>
              <a:ext cx="1800200" cy="3168352"/>
              <a:chOff x="539552" y="332656"/>
              <a:chExt cx="1800200" cy="3168352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39552" y="332656"/>
                <a:ext cx="1800200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3" name="Picture 4" descr="E:\GitHub\Thesis\Chapter4_MultiAPR\Chapter4Figs\Training\pulse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3568" y="404664"/>
                <a:ext cx="1495425" cy="790575"/>
              </a:xfrm>
              <a:prstGeom prst="rect">
                <a:avLst/>
              </a:prstGeom>
              <a:noFill/>
            </p:spPr>
          </p:pic>
          <p:pic>
            <p:nvPicPr>
              <p:cNvPr id="94" name="Picture 5" descr="E:\GitHub\Thesis\Chapter4_MultiAPR\Chapter4Figs\Training\puls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268760"/>
                <a:ext cx="1552575" cy="828675"/>
              </a:xfrm>
              <a:prstGeom prst="rect">
                <a:avLst/>
              </a:prstGeom>
              <a:noFill/>
            </p:spPr>
          </p:pic>
          <p:pic>
            <p:nvPicPr>
              <p:cNvPr id="95" name="Picture 6" descr="E:\GitHub\Thesis\Chapter4_MultiAPR\Chapter4Figs\Training\pulse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3568" y="2636912"/>
                <a:ext cx="1562100" cy="676275"/>
              </a:xfrm>
              <a:prstGeom prst="rect">
                <a:avLst/>
              </a:prstGeom>
              <a:noFill/>
            </p:spPr>
          </p:pic>
          <p:grpSp>
            <p:nvGrpSpPr>
              <p:cNvPr id="96" name="Group 81"/>
              <p:cNvGrpSpPr/>
              <p:nvPr/>
            </p:nvGrpSpPr>
            <p:grpSpPr>
              <a:xfrm>
                <a:off x="1187624" y="2204864"/>
                <a:ext cx="45719" cy="333751"/>
                <a:chOff x="1403648" y="2087137"/>
                <a:chExt cx="45719" cy="333751"/>
              </a:xfrm>
            </p:grpSpPr>
            <p:sp>
              <p:nvSpPr>
                <p:cNvPr id="97" name="Oval 96"/>
                <p:cNvSpPr/>
                <p:nvPr/>
              </p:nvSpPr>
              <p:spPr>
                <a:xfrm flipH="1" flipV="1">
                  <a:off x="1403648" y="20871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 flipH="1" flipV="1">
                  <a:off x="1403648" y="22311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H="1" flipV="1">
                  <a:off x="1403648" y="23751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1" name="Rectangle 100"/>
            <p:cNvSpPr/>
            <p:nvPr/>
          </p:nvSpPr>
          <p:spPr>
            <a:xfrm>
              <a:off x="865684" y="3997444"/>
              <a:ext cx="406192" cy="2625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7" descr="E:\GitHub\Thesis\Chapter4_MultiAPR\Chapter4Figs\Training\tpulse1.png"/>
          <p:cNvPicPr>
            <a:picLocks noChangeAspect="1" noChangeArrowheads="1"/>
          </p:cNvPicPr>
          <p:nvPr/>
        </p:nvPicPr>
        <p:blipFill>
          <a:blip r:embed="rId5" cstate="print"/>
          <a:srcRect l="17133" t="21196" r="20760" b="18749"/>
          <a:stretch>
            <a:fillRect/>
          </a:stretch>
        </p:blipFill>
        <p:spPr bwMode="auto">
          <a:xfrm>
            <a:off x="5652120" y="332656"/>
            <a:ext cx="1584176" cy="928655"/>
          </a:xfrm>
          <a:prstGeom prst="rect">
            <a:avLst/>
          </a:prstGeom>
          <a:noFill/>
        </p:spPr>
      </p:pic>
      <p:pic>
        <p:nvPicPr>
          <p:cNvPr id="46" name="Picture 8" descr="E:\GitHub\Thesis\Chapter4_MultiAPR\Chapter4Figs\Training\tpulse4.png"/>
          <p:cNvPicPr>
            <a:picLocks noChangeAspect="1" noChangeArrowheads="1"/>
          </p:cNvPicPr>
          <p:nvPr/>
        </p:nvPicPr>
        <p:blipFill>
          <a:blip r:embed="rId6" cstate="print"/>
          <a:srcRect l="17313" t="14921" r="19207" b="15448"/>
          <a:stretch>
            <a:fillRect/>
          </a:stretch>
        </p:blipFill>
        <p:spPr bwMode="auto">
          <a:xfrm>
            <a:off x="3059832" y="2492896"/>
            <a:ext cx="1584176" cy="1008112"/>
          </a:xfrm>
          <a:prstGeom prst="rect">
            <a:avLst/>
          </a:prstGeom>
          <a:noFill/>
        </p:spPr>
      </p:pic>
      <p:pic>
        <p:nvPicPr>
          <p:cNvPr id="50" name="Picture 9" descr="E:\GitHub\Thesis\Chapter4_MultiAPR\Chapter4Figs\Training\tpulse5.png"/>
          <p:cNvPicPr>
            <a:picLocks noChangeAspect="1" noChangeArrowheads="1"/>
          </p:cNvPicPr>
          <p:nvPr/>
        </p:nvPicPr>
        <p:blipFill>
          <a:blip r:embed="rId7" cstate="print"/>
          <a:srcRect l="17313" t="14921" r="19207" b="15448"/>
          <a:stretch>
            <a:fillRect/>
          </a:stretch>
        </p:blipFill>
        <p:spPr bwMode="auto">
          <a:xfrm>
            <a:off x="5652120" y="2492896"/>
            <a:ext cx="1584176" cy="1008112"/>
          </a:xfrm>
          <a:prstGeom prst="rect">
            <a:avLst/>
          </a:prstGeom>
          <a:noFill/>
        </p:spPr>
      </p:pic>
      <p:pic>
        <p:nvPicPr>
          <p:cNvPr id="57" name="Picture 10" descr="E:\GitHub\Thesis\Chapter4_MultiAPR\Chapter4Figs\Training\tpulse6.png"/>
          <p:cNvPicPr>
            <a:picLocks noChangeAspect="1" noChangeArrowheads="1"/>
          </p:cNvPicPr>
          <p:nvPr/>
        </p:nvPicPr>
        <p:blipFill>
          <a:blip r:embed="rId8" cstate="print"/>
          <a:srcRect l="17313" t="24868" r="19207" b="20422"/>
          <a:stretch>
            <a:fillRect/>
          </a:stretch>
        </p:blipFill>
        <p:spPr bwMode="auto">
          <a:xfrm>
            <a:off x="5652120" y="1268760"/>
            <a:ext cx="1584176" cy="792088"/>
          </a:xfrm>
          <a:prstGeom prst="rect">
            <a:avLst/>
          </a:prstGeom>
          <a:noFill/>
        </p:spPr>
      </p:pic>
      <p:pic>
        <p:nvPicPr>
          <p:cNvPr id="58" name="Picture 11" descr="E:\GitHub\Thesis\Chapter4_MultiAPR\Chapter4Figs\Training\tpulse7.png"/>
          <p:cNvPicPr>
            <a:picLocks noChangeAspect="1" noChangeArrowheads="1"/>
          </p:cNvPicPr>
          <p:nvPr/>
        </p:nvPicPr>
        <p:blipFill>
          <a:blip r:embed="rId9" cstate="print"/>
          <a:srcRect l="17313" t="9947" r="19207" b="25396"/>
          <a:stretch>
            <a:fillRect/>
          </a:stretch>
        </p:blipFill>
        <p:spPr bwMode="auto">
          <a:xfrm>
            <a:off x="3059832" y="404664"/>
            <a:ext cx="1584176" cy="936104"/>
          </a:xfrm>
          <a:prstGeom prst="rect">
            <a:avLst/>
          </a:prstGeom>
          <a:noFill/>
        </p:spPr>
      </p:pic>
      <p:pic>
        <p:nvPicPr>
          <p:cNvPr id="59" name="Picture 5" descr="E:\GitHub\Thesis\Chapter4_MultiAPR\Chapter4Figs\Training\tpulse3.png"/>
          <p:cNvPicPr>
            <a:picLocks noChangeAspect="1" noChangeArrowheads="1"/>
          </p:cNvPicPr>
          <p:nvPr/>
        </p:nvPicPr>
        <p:blipFill>
          <a:blip r:embed="rId10" cstate="print"/>
          <a:srcRect l="17313" t="14921" r="19207" b="15449"/>
          <a:stretch>
            <a:fillRect/>
          </a:stretch>
        </p:blipFill>
        <p:spPr bwMode="auto">
          <a:xfrm>
            <a:off x="3059832" y="1196752"/>
            <a:ext cx="1584176" cy="888214"/>
          </a:xfrm>
          <a:prstGeom prst="rect">
            <a:avLst/>
          </a:prstGeom>
          <a:noFill/>
        </p:spPr>
      </p:pic>
      <p:grpSp>
        <p:nvGrpSpPr>
          <p:cNvPr id="60" name="Group 59"/>
          <p:cNvGrpSpPr/>
          <p:nvPr/>
        </p:nvGrpSpPr>
        <p:grpSpPr>
          <a:xfrm>
            <a:off x="3635896" y="2132856"/>
            <a:ext cx="45719" cy="333751"/>
            <a:chOff x="1403648" y="2087137"/>
            <a:chExt cx="45719" cy="333751"/>
          </a:xfrm>
        </p:grpSpPr>
        <p:sp>
          <p:nvSpPr>
            <p:cNvPr id="61" name="Oval 60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228184" y="2132856"/>
            <a:ext cx="45719" cy="333751"/>
            <a:chOff x="1403648" y="2087137"/>
            <a:chExt cx="45719" cy="333751"/>
          </a:xfrm>
        </p:grpSpPr>
        <p:sp>
          <p:nvSpPr>
            <p:cNvPr id="65" name="Oval 64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16200000">
            <a:off x="5148064" y="620688"/>
            <a:ext cx="45719" cy="333751"/>
            <a:chOff x="1403648" y="2087137"/>
            <a:chExt cx="45719" cy="333751"/>
          </a:xfrm>
        </p:grpSpPr>
        <p:sp>
          <p:nvSpPr>
            <p:cNvPr id="69" name="Oval 68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16200000">
            <a:off x="5148064" y="1412776"/>
            <a:ext cx="45719" cy="333751"/>
            <a:chOff x="1403648" y="2087137"/>
            <a:chExt cx="45719" cy="333751"/>
          </a:xfrm>
        </p:grpSpPr>
        <p:sp>
          <p:nvSpPr>
            <p:cNvPr id="73" name="Oval 72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 rot="16200000">
            <a:off x="5148064" y="2780928"/>
            <a:ext cx="45719" cy="333751"/>
            <a:chOff x="1403648" y="2087137"/>
            <a:chExt cx="45719" cy="333751"/>
          </a:xfrm>
        </p:grpSpPr>
        <p:sp>
          <p:nvSpPr>
            <p:cNvPr id="77" name="Oval 76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2987824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580112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1952" y="662216"/>
            <a:ext cx="1800200" cy="3168352"/>
            <a:chOff x="691952" y="692696"/>
            <a:chExt cx="1800200" cy="3168352"/>
          </a:xfrm>
        </p:grpSpPr>
        <p:grpSp>
          <p:nvGrpSpPr>
            <p:cNvPr id="53" name="Group 52"/>
            <p:cNvGrpSpPr/>
            <p:nvPr/>
          </p:nvGrpSpPr>
          <p:grpSpPr>
            <a:xfrm>
              <a:off x="691952" y="692696"/>
              <a:ext cx="1800200" cy="3168352"/>
              <a:chOff x="539552" y="332656"/>
              <a:chExt cx="1800200" cy="316835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539552" y="332656"/>
                <a:ext cx="1800200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4" descr="E:\GitHub\Thesis\Chapter4_MultiAPR\Chapter4Figs\Training\pulse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3568" y="404664"/>
                <a:ext cx="1495425" cy="790575"/>
              </a:xfrm>
              <a:prstGeom prst="rect">
                <a:avLst/>
              </a:prstGeom>
              <a:noFill/>
            </p:spPr>
          </p:pic>
          <p:pic>
            <p:nvPicPr>
              <p:cNvPr id="56" name="Picture 5" descr="E:\GitHub\Thesis\Chapter4_MultiAPR\Chapter4Figs\Training\puls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268760"/>
                <a:ext cx="1552575" cy="828675"/>
              </a:xfrm>
              <a:prstGeom prst="rect">
                <a:avLst/>
              </a:prstGeom>
              <a:noFill/>
            </p:spPr>
          </p:pic>
          <p:pic>
            <p:nvPicPr>
              <p:cNvPr id="86" name="Picture 6" descr="E:\GitHub\Thesis\Chapter4_MultiAPR\Chapter4Figs\Training\pulse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3568" y="2636912"/>
                <a:ext cx="1562100" cy="676275"/>
              </a:xfrm>
              <a:prstGeom prst="rect">
                <a:avLst/>
              </a:prstGeom>
              <a:noFill/>
            </p:spPr>
          </p:pic>
          <p:grpSp>
            <p:nvGrpSpPr>
              <p:cNvPr id="87" name="Group 81"/>
              <p:cNvGrpSpPr/>
              <p:nvPr/>
            </p:nvGrpSpPr>
            <p:grpSpPr>
              <a:xfrm>
                <a:off x="1187624" y="2204864"/>
                <a:ext cx="45719" cy="333751"/>
                <a:chOff x="1403648" y="2087137"/>
                <a:chExt cx="45719" cy="333751"/>
              </a:xfrm>
            </p:grpSpPr>
            <p:sp>
              <p:nvSpPr>
                <p:cNvPr id="88" name="Oval 87"/>
                <p:cNvSpPr/>
                <p:nvPr/>
              </p:nvSpPr>
              <p:spPr>
                <a:xfrm flipH="1" flipV="1">
                  <a:off x="1403648" y="20871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H="1" flipV="1">
                  <a:off x="1403648" y="22311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flipH="1" flipV="1">
                  <a:off x="1403648" y="23751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0" name="Rectangle 99"/>
            <p:cNvSpPr/>
            <p:nvPr/>
          </p:nvSpPr>
          <p:spPr>
            <a:xfrm>
              <a:off x="729288" y="3568020"/>
              <a:ext cx="406192" cy="2625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39552" y="332656"/>
            <a:ext cx="1800200" cy="3168352"/>
            <a:chOff x="539552" y="332656"/>
            <a:chExt cx="1800200" cy="3168352"/>
          </a:xfrm>
        </p:grpSpPr>
        <p:grpSp>
          <p:nvGrpSpPr>
            <p:cNvPr id="52" name="Group 51"/>
            <p:cNvGrpSpPr/>
            <p:nvPr/>
          </p:nvGrpSpPr>
          <p:grpSpPr>
            <a:xfrm>
              <a:off x="539552" y="332656"/>
              <a:ext cx="1800200" cy="3168352"/>
              <a:chOff x="539552" y="332656"/>
              <a:chExt cx="1800200" cy="316835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39552" y="332656"/>
                <a:ext cx="1800200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E:\GitHub\Thesis\Chapter4_MultiAPR\Chapter4Figs\Training\pulse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3568" y="404664"/>
                <a:ext cx="1495425" cy="790575"/>
              </a:xfrm>
              <a:prstGeom prst="rect">
                <a:avLst/>
              </a:prstGeom>
              <a:noFill/>
            </p:spPr>
          </p:pic>
          <p:pic>
            <p:nvPicPr>
              <p:cNvPr id="1029" name="Picture 5" descr="E:\GitHub\Thesis\Chapter4_MultiAPR\Chapter4Figs\Training\puls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268760"/>
                <a:ext cx="1552575" cy="828675"/>
              </a:xfrm>
              <a:prstGeom prst="rect">
                <a:avLst/>
              </a:prstGeom>
              <a:noFill/>
            </p:spPr>
          </p:pic>
          <p:pic>
            <p:nvPicPr>
              <p:cNvPr id="1030" name="Picture 6" descr="E:\GitHub\Thesis\Chapter4_MultiAPR\Chapter4Figs\Training\pulse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3568" y="2636912"/>
                <a:ext cx="1562100" cy="676275"/>
              </a:xfrm>
              <a:prstGeom prst="rect">
                <a:avLst/>
              </a:prstGeom>
              <a:noFill/>
            </p:spPr>
          </p:pic>
          <p:grpSp>
            <p:nvGrpSpPr>
              <p:cNvPr id="82" name="Group 81"/>
              <p:cNvGrpSpPr/>
              <p:nvPr/>
            </p:nvGrpSpPr>
            <p:grpSpPr>
              <a:xfrm>
                <a:off x="1187624" y="2204864"/>
                <a:ext cx="45719" cy="333751"/>
                <a:chOff x="1403648" y="2087137"/>
                <a:chExt cx="45719" cy="333751"/>
              </a:xfrm>
            </p:grpSpPr>
            <p:sp>
              <p:nvSpPr>
                <p:cNvPr id="83" name="Oval 82"/>
                <p:cNvSpPr/>
                <p:nvPr/>
              </p:nvSpPr>
              <p:spPr>
                <a:xfrm flipH="1" flipV="1">
                  <a:off x="1403648" y="20871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 flipH="1" flipV="1">
                  <a:off x="1403648" y="22311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H="1" flipV="1">
                  <a:off x="1403648" y="23751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2" name="Rectangle 101"/>
            <p:cNvSpPr/>
            <p:nvPr/>
          </p:nvSpPr>
          <p:spPr>
            <a:xfrm>
              <a:off x="573028" y="3205356"/>
              <a:ext cx="406192" cy="2625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55576" y="3861048"/>
            <a:ext cx="45719" cy="333751"/>
            <a:chOff x="1403648" y="2087137"/>
            <a:chExt cx="45719" cy="333751"/>
          </a:xfrm>
        </p:grpSpPr>
        <p:sp>
          <p:nvSpPr>
            <p:cNvPr id="107" name="Oval 106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827584" y="1124744"/>
            <a:ext cx="1800200" cy="3168352"/>
            <a:chOff x="988368" y="1052736"/>
            <a:chExt cx="1800200" cy="3168352"/>
          </a:xfrm>
        </p:grpSpPr>
        <p:grpSp>
          <p:nvGrpSpPr>
            <p:cNvPr id="89" name="Group 88"/>
            <p:cNvGrpSpPr/>
            <p:nvPr/>
          </p:nvGrpSpPr>
          <p:grpSpPr>
            <a:xfrm>
              <a:off x="988368" y="1052736"/>
              <a:ext cx="1800200" cy="3168352"/>
              <a:chOff x="683568" y="332656"/>
              <a:chExt cx="1800200" cy="316835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83568" y="332656"/>
                <a:ext cx="1800200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4" descr="E:\GitHub\Thesis\Chapter4_MultiAPR\Chapter4Figs\Training\pulse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108"/>
              <a:stretch>
                <a:fillRect/>
              </a:stretch>
            </p:blipFill>
            <p:spPr bwMode="auto">
              <a:xfrm>
                <a:off x="827584" y="404664"/>
                <a:ext cx="1495425" cy="718567"/>
              </a:xfrm>
              <a:prstGeom prst="rect">
                <a:avLst/>
              </a:prstGeom>
              <a:noFill/>
            </p:spPr>
          </p:pic>
          <p:grpSp>
            <p:nvGrpSpPr>
              <p:cNvPr id="92" name="Group 56"/>
              <p:cNvGrpSpPr/>
              <p:nvPr/>
            </p:nvGrpSpPr>
            <p:grpSpPr>
              <a:xfrm>
                <a:off x="1403648" y="2087137"/>
                <a:ext cx="45719" cy="333751"/>
                <a:chOff x="1403648" y="2087137"/>
                <a:chExt cx="45719" cy="333751"/>
              </a:xfrm>
            </p:grpSpPr>
            <p:sp>
              <p:nvSpPr>
                <p:cNvPr id="104" name="Oval 103"/>
                <p:cNvSpPr/>
                <p:nvPr/>
              </p:nvSpPr>
              <p:spPr>
                <a:xfrm flipH="1" flipV="1">
                  <a:off x="1403648" y="20871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 flipH="1" flipV="1">
                  <a:off x="1403648" y="22311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 flipH="1" flipV="1">
                  <a:off x="1403648" y="23751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34"/>
              <p:cNvGrpSpPr/>
              <p:nvPr/>
            </p:nvGrpSpPr>
            <p:grpSpPr>
              <a:xfrm>
                <a:off x="844251" y="1203598"/>
                <a:ext cx="1460105" cy="828675"/>
                <a:chOff x="5740795" y="4437112"/>
                <a:chExt cx="1460105" cy="828675"/>
              </a:xfrm>
            </p:grpSpPr>
            <p:pic>
              <p:nvPicPr>
                <p:cNvPr id="98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2882" r="23434"/>
                <a:stretch>
                  <a:fillRect/>
                </a:stretch>
              </p:blipFill>
              <p:spPr bwMode="auto">
                <a:xfrm>
                  <a:off x="6056908" y="4437112"/>
                  <a:ext cx="1143992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99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6005508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0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940152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1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872906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805660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740795" y="4437112"/>
                  <a:ext cx="66755" cy="82867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4" name="Group 28"/>
              <p:cNvGrpSpPr/>
              <p:nvPr/>
            </p:nvGrpSpPr>
            <p:grpSpPr>
              <a:xfrm>
                <a:off x="852537" y="2565276"/>
                <a:ext cx="1432769" cy="676275"/>
                <a:chOff x="5633640" y="5445224"/>
                <a:chExt cx="1432769" cy="676275"/>
              </a:xfrm>
            </p:grpSpPr>
            <p:pic>
              <p:nvPicPr>
                <p:cNvPr id="95" name="Picture 6" descr="E:\GitHub\Thesis\Chapter4_MultiAPR\Chapter4Figs\Training\pulse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r="14072"/>
                <a:stretch>
                  <a:fillRect/>
                </a:stretch>
              </p:blipFill>
              <p:spPr bwMode="auto">
                <a:xfrm>
                  <a:off x="5724128" y="5445224"/>
                  <a:ext cx="1342281" cy="6762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96" name="Picture 6" descr="E:\GitHub\Thesis\Chapter4_MultiAPR\Chapter4Figs\Training\pulse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90122" r="4085"/>
                <a:stretch>
                  <a:fillRect/>
                </a:stretch>
              </p:blipFill>
              <p:spPr bwMode="auto">
                <a:xfrm>
                  <a:off x="5705648" y="5445224"/>
                  <a:ext cx="90488" cy="6762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97" name="Picture 6" descr="E:\GitHub\Thesis\Chapter4_MultiAPR\Chapter4Figs\Training\pulse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90122" r="4085"/>
                <a:stretch>
                  <a:fillRect/>
                </a:stretch>
              </p:blipFill>
              <p:spPr bwMode="auto">
                <a:xfrm>
                  <a:off x="5633640" y="5445224"/>
                  <a:ext cx="90488" cy="676275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11" name="Rectangle 110"/>
            <p:cNvSpPr/>
            <p:nvPr/>
          </p:nvSpPr>
          <p:spPr>
            <a:xfrm>
              <a:off x="1019037" y="3925436"/>
              <a:ext cx="406192" cy="2625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5" name="Picture 7" descr="E:\GitHub\Thesis\Chapter4_MultiAPR\Chapter4Figs\Training\tpulse1.png"/>
          <p:cNvPicPr>
            <a:picLocks noChangeAspect="1" noChangeArrowheads="1"/>
          </p:cNvPicPr>
          <p:nvPr/>
        </p:nvPicPr>
        <p:blipFill>
          <a:blip r:embed="rId5" cstate="print"/>
          <a:srcRect l="17133" t="21196" r="20760" b="18749"/>
          <a:stretch>
            <a:fillRect/>
          </a:stretch>
        </p:blipFill>
        <p:spPr bwMode="auto">
          <a:xfrm>
            <a:off x="5652120" y="332656"/>
            <a:ext cx="1584176" cy="928655"/>
          </a:xfrm>
          <a:prstGeom prst="rect">
            <a:avLst/>
          </a:prstGeom>
          <a:noFill/>
        </p:spPr>
      </p:pic>
      <p:pic>
        <p:nvPicPr>
          <p:cNvPr id="2056" name="Picture 8" descr="E:\GitHub\Thesis\Chapter4_MultiAPR\Chapter4Figs\Training\tpulse4.png"/>
          <p:cNvPicPr>
            <a:picLocks noChangeAspect="1" noChangeArrowheads="1"/>
          </p:cNvPicPr>
          <p:nvPr/>
        </p:nvPicPr>
        <p:blipFill>
          <a:blip r:embed="rId6" cstate="print"/>
          <a:srcRect l="17313" t="14921" r="19207" b="15448"/>
          <a:stretch>
            <a:fillRect/>
          </a:stretch>
        </p:blipFill>
        <p:spPr bwMode="auto">
          <a:xfrm>
            <a:off x="3059832" y="2492896"/>
            <a:ext cx="1584176" cy="1008112"/>
          </a:xfrm>
          <a:prstGeom prst="rect">
            <a:avLst/>
          </a:prstGeom>
          <a:noFill/>
        </p:spPr>
      </p:pic>
      <p:pic>
        <p:nvPicPr>
          <p:cNvPr id="2057" name="Picture 9" descr="E:\GitHub\Thesis\Chapter4_MultiAPR\Chapter4Figs\Training\tpulse5.png"/>
          <p:cNvPicPr>
            <a:picLocks noChangeAspect="1" noChangeArrowheads="1"/>
          </p:cNvPicPr>
          <p:nvPr/>
        </p:nvPicPr>
        <p:blipFill>
          <a:blip r:embed="rId7" cstate="print"/>
          <a:srcRect l="17313" t="14921" r="19207" b="15448"/>
          <a:stretch>
            <a:fillRect/>
          </a:stretch>
        </p:blipFill>
        <p:spPr bwMode="auto">
          <a:xfrm>
            <a:off x="5652120" y="2492896"/>
            <a:ext cx="1584176" cy="1008112"/>
          </a:xfrm>
          <a:prstGeom prst="rect">
            <a:avLst/>
          </a:prstGeom>
          <a:noFill/>
        </p:spPr>
      </p:pic>
      <p:pic>
        <p:nvPicPr>
          <p:cNvPr id="2058" name="Picture 10" descr="E:\GitHub\Thesis\Chapter4_MultiAPR\Chapter4Figs\Training\tpulse6.png"/>
          <p:cNvPicPr>
            <a:picLocks noChangeAspect="1" noChangeArrowheads="1"/>
          </p:cNvPicPr>
          <p:nvPr/>
        </p:nvPicPr>
        <p:blipFill>
          <a:blip r:embed="rId8" cstate="print"/>
          <a:srcRect l="17313" t="24868" r="19207" b="20422"/>
          <a:stretch>
            <a:fillRect/>
          </a:stretch>
        </p:blipFill>
        <p:spPr bwMode="auto">
          <a:xfrm>
            <a:off x="5652120" y="1268760"/>
            <a:ext cx="1584176" cy="792088"/>
          </a:xfrm>
          <a:prstGeom prst="rect">
            <a:avLst/>
          </a:prstGeom>
          <a:noFill/>
        </p:spPr>
      </p:pic>
      <p:pic>
        <p:nvPicPr>
          <p:cNvPr id="2059" name="Picture 11" descr="E:\GitHub\Thesis\Chapter4_MultiAPR\Chapter4Figs\Training\tpulse7.png"/>
          <p:cNvPicPr>
            <a:picLocks noChangeAspect="1" noChangeArrowheads="1"/>
          </p:cNvPicPr>
          <p:nvPr/>
        </p:nvPicPr>
        <p:blipFill>
          <a:blip r:embed="rId9" cstate="print"/>
          <a:srcRect l="17313" t="9947" r="19207" b="25396"/>
          <a:stretch>
            <a:fillRect/>
          </a:stretch>
        </p:blipFill>
        <p:spPr bwMode="auto">
          <a:xfrm>
            <a:off x="3059832" y="404664"/>
            <a:ext cx="1584176" cy="936104"/>
          </a:xfrm>
          <a:prstGeom prst="rect">
            <a:avLst/>
          </a:prstGeom>
          <a:noFill/>
        </p:spPr>
      </p:pic>
      <p:pic>
        <p:nvPicPr>
          <p:cNvPr id="2053" name="Picture 5" descr="E:\GitHub\Thesis\Chapter4_MultiAPR\Chapter4Figs\Training\tpulse3.png"/>
          <p:cNvPicPr>
            <a:picLocks noChangeAspect="1" noChangeArrowheads="1"/>
          </p:cNvPicPr>
          <p:nvPr/>
        </p:nvPicPr>
        <p:blipFill>
          <a:blip r:embed="rId10" cstate="print"/>
          <a:srcRect l="17313" t="14921" r="19207" b="15449"/>
          <a:stretch>
            <a:fillRect/>
          </a:stretch>
        </p:blipFill>
        <p:spPr bwMode="auto">
          <a:xfrm>
            <a:off x="3059832" y="1196752"/>
            <a:ext cx="1584176" cy="888214"/>
          </a:xfrm>
          <a:prstGeom prst="rect">
            <a:avLst/>
          </a:prstGeom>
          <a:noFill/>
        </p:spPr>
      </p:pic>
      <p:grpSp>
        <p:nvGrpSpPr>
          <p:cNvPr id="58" name="Group 57"/>
          <p:cNvGrpSpPr/>
          <p:nvPr/>
        </p:nvGrpSpPr>
        <p:grpSpPr>
          <a:xfrm>
            <a:off x="3635896" y="2132856"/>
            <a:ext cx="45719" cy="333751"/>
            <a:chOff x="1403648" y="2087137"/>
            <a:chExt cx="45719" cy="333751"/>
          </a:xfrm>
        </p:grpSpPr>
        <p:sp>
          <p:nvSpPr>
            <p:cNvPr id="59" name="Oval 58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28184" y="2132856"/>
            <a:ext cx="45719" cy="333751"/>
            <a:chOff x="1403648" y="2087137"/>
            <a:chExt cx="45719" cy="333751"/>
          </a:xfrm>
        </p:grpSpPr>
        <p:sp>
          <p:nvSpPr>
            <p:cNvPr id="63" name="Oval 62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6200000">
            <a:off x="5148064" y="620688"/>
            <a:ext cx="45719" cy="333751"/>
            <a:chOff x="1403648" y="2087137"/>
            <a:chExt cx="45719" cy="333751"/>
          </a:xfrm>
        </p:grpSpPr>
        <p:sp>
          <p:nvSpPr>
            <p:cNvPr id="67" name="Oval 66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 rot="16200000">
            <a:off x="5148064" y="1412776"/>
            <a:ext cx="45719" cy="333751"/>
            <a:chOff x="1403648" y="2087137"/>
            <a:chExt cx="45719" cy="333751"/>
          </a:xfrm>
        </p:grpSpPr>
        <p:sp>
          <p:nvSpPr>
            <p:cNvPr id="71" name="Oval 70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5148064" y="2780928"/>
            <a:ext cx="45719" cy="333751"/>
            <a:chOff x="1403648" y="2087137"/>
            <a:chExt cx="45719" cy="333751"/>
          </a:xfrm>
        </p:grpSpPr>
        <p:sp>
          <p:nvSpPr>
            <p:cNvPr id="75" name="Oval 74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2987824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80112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691952" y="661739"/>
            <a:ext cx="1800200" cy="3168352"/>
            <a:chOff x="835968" y="692696"/>
            <a:chExt cx="1800200" cy="3168352"/>
          </a:xfrm>
        </p:grpSpPr>
        <p:grpSp>
          <p:nvGrpSpPr>
            <p:cNvPr id="48" name="Group 47"/>
            <p:cNvGrpSpPr/>
            <p:nvPr/>
          </p:nvGrpSpPr>
          <p:grpSpPr>
            <a:xfrm>
              <a:off x="835968" y="692696"/>
              <a:ext cx="1800200" cy="3168352"/>
              <a:chOff x="683568" y="332656"/>
              <a:chExt cx="1800200" cy="316835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83568" y="332656"/>
                <a:ext cx="1800200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4" descr="E:\GitHub\Thesis\Chapter4_MultiAPR\Chapter4Figs\Training\pulse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108"/>
              <a:stretch>
                <a:fillRect/>
              </a:stretch>
            </p:blipFill>
            <p:spPr bwMode="auto">
              <a:xfrm>
                <a:off x="827584" y="404664"/>
                <a:ext cx="1495425" cy="718567"/>
              </a:xfrm>
              <a:prstGeom prst="rect">
                <a:avLst/>
              </a:prstGeom>
              <a:noFill/>
            </p:spPr>
          </p:pic>
          <p:grpSp>
            <p:nvGrpSpPr>
              <p:cNvPr id="51" name="Group 56"/>
              <p:cNvGrpSpPr/>
              <p:nvPr/>
            </p:nvGrpSpPr>
            <p:grpSpPr>
              <a:xfrm>
                <a:off x="1403648" y="2087137"/>
                <a:ext cx="45719" cy="333751"/>
                <a:chOff x="1403648" y="2087137"/>
                <a:chExt cx="45719" cy="333751"/>
              </a:xfrm>
            </p:grpSpPr>
            <p:sp>
              <p:nvSpPr>
                <p:cNvPr id="86" name="Oval 85"/>
                <p:cNvSpPr/>
                <p:nvPr/>
              </p:nvSpPr>
              <p:spPr>
                <a:xfrm flipH="1" flipV="1">
                  <a:off x="1403648" y="20871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H="1" flipV="1">
                  <a:off x="1403648" y="22311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H="1" flipV="1">
                  <a:off x="1403648" y="23751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34"/>
              <p:cNvGrpSpPr/>
              <p:nvPr/>
            </p:nvGrpSpPr>
            <p:grpSpPr>
              <a:xfrm>
                <a:off x="844251" y="1203598"/>
                <a:ext cx="1460105" cy="828675"/>
                <a:chOff x="5740795" y="4437112"/>
                <a:chExt cx="1460105" cy="828675"/>
              </a:xfrm>
            </p:grpSpPr>
            <p:pic>
              <p:nvPicPr>
                <p:cNvPr id="80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2882" r="23434"/>
                <a:stretch>
                  <a:fillRect/>
                </a:stretch>
              </p:blipFill>
              <p:spPr bwMode="auto">
                <a:xfrm>
                  <a:off x="6056908" y="4437112"/>
                  <a:ext cx="1143992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81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6005508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82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940152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83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872906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84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805660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85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740795" y="4437112"/>
                  <a:ext cx="66755" cy="82867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53" name="Group 28"/>
              <p:cNvGrpSpPr/>
              <p:nvPr/>
            </p:nvGrpSpPr>
            <p:grpSpPr>
              <a:xfrm>
                <a:off x="852537" y="2565276"/>
                <a:ext cx="1432769" cy="676275"/>
                <a:chOff x="5633640" y="5445224"/>
                <a:chExt cx="1432769" cy="676275"/>
              </a:xfrm>
            </p:grpSpPr>
            <p:pic>
              <p:nvPicPr>
                <p:cNvPr id="54" name="Picture 6" descr="E:\GitHub\Thesis\Chapter4_MultiAPR\Chapter4Figs\Training\pulse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r="14072"/>
                <a:stretch>
                  <a:fillRect/>
                </a:stretch>
              </p:blipFill>
              <p:spPr bwMode="auto">
                <a:xfrm>
                  <a:off x="5724128" y="5445224"/>
                  <a:ext cx="1342281" cy="6762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55" name="Picture 6" descr="E:\GitHub\Thesis\Chapter4_MultiAPR\Chapter4Figs\Training\pulse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90122" r="4085"/>
                <a:stretch>
                  <a:fillRect/>
                </a:stretch>
              </p:blipFill>
              <p:spPr bwMode="auto">
                <a:xfrm>
                  <a:off x="5705648" y="5445224"/>
                  <a:ext cx="90488" cy="6762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56" name="Picture 6" descr="E:\GitHub\Thesis\Chapter4_MultiAPR\Chapter4Figs\Training\pulse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90122" r="4085"/>
                <a:stretch>
                  <a:fillRect/>
                </a:stretch>
              </p:blipFill>
              <p:spPr bwMode="auto">
                <a:xfrm>
                  <a:off x="5633640" y="5445224"/>
                  <a:ext cx="90488" cy="676275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7" name="Rectangle 106"/>
            <p:cNvSpPr/>
            <p:nvPr/>
          </p:nvSpPr>
          <p:spPr>
            <a:xfrm>
              <a:off x="862639" y="3563492"/>
              <a:ext cx="406192" cy="2625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39552" y="332656"/>
            <a:ext cx="1800200" cy="3168352"/>
            <a:chOff x="683568" y="332656"/>
            <a:chExt cx="1800200" cy="3168352"/>
          </a:xfrm>
        </p:grpSpPr>
        <p:grpSp>
          <p:nvGrpSpPr>
            <p:cNvPr id="47" name="Group 46"/>
            <p:cNvGrpSpPr/>
            <p:nvPr/>
          </p:nvGrpSpPr>
          <p:grpSpPr>
            <a:xfrm>
              <a:off x="683568" y="332656"/>
              <a:ext cx="1800200" cy="3168352"/>
              <a:chOff x="683568" y="332656"/>
              <a:chExt cx="1800200" cy="316835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83568" y="332656"/>
                <a:ext cx="1800200" cy="316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4" descr="E:\GitHub\Thesis\Chapter4_MultiAPR\Chapter4Figs\Training\pulse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108"/>
              <a:stretch>
                <a:fillRect/>
              </a:stretch>
            </p:blipFill>
            <p:spPr bwMode="auto">
              <a:xfrm>
                <a:off x="827584" y="404664"/>
                <a:ext cx="1495425" cy="718567"/>
              </a:xfrm>
              <a:prstGeom prst="rect">
                <a:avLst/>
              </a:prstGeom>
              <a:noFill/>
            </p:spPr>
          </p:pic>
          <p:grpSp>
            <p:nvGrpSpPr>
              <p:cNvPr id="57" name="Group 56"/>
              <p:cNvGrpSpPr/>
              <p:nvPr/>
            </p:nvGrpSpPr>
            <p:grpSpPr>
              <a:xfrm>
                <a:off x="1403648" y="2087137"/>
                <a:ext cx="45719" cy="333751"/>
                <a:chOff x="1403648" y="2087137"/>
                <a:chExt cx="45719" cy="333751"/>
              </a:xfrm>
            </p:grpSpPr>
            <p:sp>
              <p:nvSpPr>
                <p:cNvPr id="38" name="Oval 37"/>
                <p:cNvSpPr/>
                <p:nvPr/>
              </p:nvSpPr>
              <p:spPr>
                <a:xfrm flipH="1" flipV="1">
                  <a:off x="1403648" y="20871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 flipH="1" flipV="1">
                  <a:off x="1403648" y="22311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 flipH="1" flipV="1">
                  <a:off x="1403648" y="23751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34"/>
              <p:cNvGrpSpPr/>
              <p:nvPr/>
            </p:nvGrpSpPr>
            <p:grpSpPr>
              <a:xfrm>
                <a:off x="844251" y="1203598"/>
                <a:ext cx="1460105" cy="828675"/>
                <a:chOff x="5740795" y="4437112"/>
                <a:chExt cx="1460105" cy="828675"/>
              </a:xfrm>
            </p:grpSpPr>
            <p:pic>
              <p:nvPicPr>
                <p:cNvPr id="18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2882" r="23434"/>
                <a:stretch>
                  <a:fillRect/>
                </a:stretch>
              </p:blipFill>
              <p:spPr bwMode="auto">
                <a:xfrm>
                  <a:off x="6056908" y="4437112"/>
                  <a:ext cx="1143992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6005508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940152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872906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805660" y="4437112"/>
                  <a:ext cx="66755" cy="8286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5" descr="E:\GitHub\Thesis\Chapter4_MultiAPR\Chapter4Figs\Training\pulse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90855" r="4845"/>
                <a:stretch>
                  <a:fillRect/>
                </a:stretch>
              </p:blipFill>
              <p:spPr bwMode="auto">
                <a:xfrm>
                  <a:off x="5740795" y="4437112"/>
                  <a:ext cx="66755" cy="82867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6" name="Group 28"/>
              <p:cNvGrpSpPr/>
              <p:nvPr/>
            </p:nvGrpSpPr>
            <p:grpSpPr>
              <a:xfrm>
                <a:off x="852537" y="2565276"/>
                <a:ext cx="1432769" cy="676275"/>
                <a:chOff x="5633640" y="5445224"/>
                <a:chExt cx="1432769" cy="676275"/>
              </a:xfrm>
            </p:grpSpPr>
            <p:pic>
              <p:nvPicPr>
                <p:cNvPr id="26" name="Picture 6" descr="E:\GitHub\Thesis\Chapter4_MultiAPR\Chapter4Figs\Training\pulse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r="14072"/>
                <a:stretch>
                  <a:fillRect/>
                </a:stretch>
              </p:blipFill>
              <p:spPr bwMode="auto">
                <a:xfrm>
                  <a:off x="5724128" y="5445224"/>
                  <a:ext cx="1342281" cy="6762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6" descr="E:\GitHub\Thesis\Chapter4_MultiAPR\Chapter4Figs\Training\pulse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90122" r="4085"/>
                <a:stretch>
                  <a:fillRect/>
                </a:stretch>
              </p:blipFill>
              <p:spPr bwMode="auto">
                <a:xfrm>
                  <a:off x="5705648" y="5445224"/>
                  <a:ext cx="90488" cy="67627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6" descr="E:\GitHub\Thesis\Chapter4_MultiAPR\Chapter4Figs\Training\pulse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90122" r="4085"/>
                <a:stretch>
                  <a:fillRect/>
                </a:stretch>
              </p:blipFill>
              <p:spPr bwMode="auto">
                <a:xfrm>
                  <a:off x="5633640" y="5445224"/>
                  <a:ext cx="90488" cy="676275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8" name="Rectangle 107"/>
            <p:cNvSpPr/>
            <p:nvPr/>
          </p:nvSpPr>
          <p:spPr>
            <a:xfrm>
              <a:off x="715333" y="3205356"/>
              <a:ext cx="406192" cy="2625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55576" y="3861048"/>
            <a:ext cx="45719" cy="333751"/>
            <a:chOff x="1403648" y="2087137"/>
            <a:chExt cx="45719" cy="333751"/>
          </a:xfrm>
        </p:grpSpPr>
        <p:sp>
          <p:nvSpPr>
            <p:cNvPr id="126" name="Oval 125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Jens</dc:creator>
  <cp:lastModifiedBy>jenc2</cp:lastModifiedBy>
  <cp:revision>24</cp:revision>
  <dcterms:created xsi:type="dcterms:W3CDTF">2013-11-03T16:30:31Z</dcterms:created>
  <dcterms:modified xsi:type="dcterms:W3CDTF">2013-11-04T12:20:10Z</dcterms:modified>
</cp:coreProperties>
</file>