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ABF7-886F-40FD-B9DE-3F6B7FE46E9C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317B-FEE3-421C-A1CD-FCE46B37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62024" y="916423"/>
            <a:ext cx="8852979" cy="4446191"/>
            <a:chOff x="862024" y="916423"/>
            <a:chExt cx="8852979" cy="44461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746788" y="916423"/>
              <a:ext cx="4968215" cy="33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93596" y="1763763"/>
              <a:ext cx="4740597" cy="359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690329" y="1355817"/>
              <a:ext cx="4740597" cy="359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36680" y="1200574"/>
              <a:ext cx="4890158" cy="3469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862024" y="1096295"/>
              <a:ext cx="6253151" cy="212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62275" y="2201540"/>
              <a:ext cx="6176570" cy="2311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699171" y="1592289"/>
              <a:ext cx="6390054" cy="219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21678" cy="6000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575586" y="1461322"/>
            <a:ext cx="5182527" cy="2584001"/>
            <a:chOff x="2575586" y="1461322"/>
            <a:chExt cx="5182527" cy="2584001"/>
          </a:xfrm>
          <a:solidFill>
            <a:srgbClr val="FF0000"/>
          </a:solidFill>
        </p:grpSpPr>
        <p:sp>
          <p:nvSpPr>
            <p:cNvPr id="5" name="Oval 4"/>
            <p:cNvSpPr/>
            <p:nvPr/>
          </p:nvSpPr>
          <p:spPr>
            <a:xfrm rot="923782">
              <a:off x="5537860" y="1461322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923782">
              <a:off x="6357011" y="2004247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923782">
              <a:off x="7358063" y="2671009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923782">
              <a:off x="4671085" y="1755007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923782">
              <a:off x="5452135" y="2312263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923782">
              <a:off x="6452260" y="3001168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923782">
              <a:off x="3632860" y="2104315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923782">
              <a:off x="2575586" y="2463062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23782">
              <a:off x="4379645" y="2680534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923782">
              <a:off x="3347111" y="3047204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923782">
              <a:off x="5367392" y="3405593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923782">
              <a:off x="4348216" y="3783389"/>
              <a:ext cx="400050" cy="261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514292" y="1237691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59099" y="1796899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9783" y="2490548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3468" y="1566052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1113" y="1912354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43763" y="2299156"/>
            <a:ext cx="90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0756" y="2842836"/>
            <a:ext cx="93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0248" y="3597632"/>
            <a:ext cx="112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8478" y="2494982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1135" y="2115964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8750" y="2842835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2112" y="3221324"/>
            <a:ext cx="6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Christensen</dc:creator>
  <cp:lastModifiedBy>Jens Christensen</cp:lastModifiedBy>
  <cp:revision>3</cp:revision>
  <dcterms:created xsi:type="dcterms:W3CDTF">2014-09-27T15:47:46Z</dcterms:created>
  <dcterms:modified xsi:type="dcterms:W3CDTF">2014-10-01T07:13:45Z</dcterms:modified>
</cp:coreProperties>
</file>