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Antonio Bold" panose="020B0604020202020204" charset="0"/>
      <p:regular r:id="rId9"/>
    </p:embeddedFont>
    <p:embeddedFont>
      <p:font typeface="Open Sauce" panose="020B0604020202020204" charset="0"/>
      <p:regular r:id="rId10"/>
    </p:embeddedFont>
    <p:embeddedFont>
      <p:font typeface="Open Sauce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6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Geenen" userId="81d79f2a-0eb3-45a5-b588-98054da67c72" providerId="ADAL" clId="{AC28803C-61F9-41BC-B97C-CCD246F7021A}"/>
    <pc:docChg chg="delSld">
      <pc:chgData name="Jens Geenen" userId="81d79f2a-0eb3-45a5-b588-98054da67c72" providerId="ADAL" clId="{AC28803C-61F9-41BC-B97C-CCD246F7021A}" dt="2025-06-12T17:08:58.567" v="0" actId="47"/>
      <pc:docMkLst>
        <pc:docMk/>
      </pc:docMkLst>
      <pc:sldChg chg="del">
        <pc:chgData name="Jens Geenen" userId="81d79f2a-0eb3-45a5-b588-98054da67c72" providerId="ADAL" clId="{AC28803C-61F9-41BC-B97C-CCD246F7021A}" dt="2025-06-12T17:08:58.567" v="0" actId="47"/>
        <pc:sldMkLst>
          <pc:docMk/>
          <pc:sldMk cId="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992411" y="2363810"/>
            <a:ext cx="7261733" cy="5716996"/>
            <a:chOff x="0" y="0"/>
            <a:chExt cx="3730237" cy="293673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30237" cy="2936730"/>
            </a:xfrm>
            <a:custGeom>
              <a:avLst/>
              <a:gdLst/>
              <a:ahLst/>
              <a:cxnLst/>
              <a:rect l="l" t="t" r="r" b="b"/>
              <a:pathLst>
                <a:path w="3730237" h="2936730">
                  <a:moveTo>
                    <a:pt x="0" y="0"/>
                  </a:moveTo>
                  <a:lnTo>
                    <a:pt x="0" y="2936730"/>
                  </a:lnTo>
                  <a:lnTo>
                    <a:pt x="3730237" y="2936730"/>
                  </a:lnTo>
                  <a:lnTo>
                    <a:pt x="3730237" y="0"/>
                  </a:lnTo>
                  <a:lnTo>
                    <a:pt x="0" y="0"/>
                  </a:lnTo>
                  <a:close/>
                  <a:moveTo>
                    <a:pt x="3669277" y="2875770"/>
                  </a:moveTo>
                  <a:lnTo>
                    <a:pt x="59690" y="2875770"/>
                  </a:lnTo>
                  <a:lnTo>
                    <a:pt x="59690" y="59690"/>
                  </a:lnTo>
                  <a:lnTo>
                    <a:pt x="3669277" y="59690"/>
                  </a:lnTo>
                  <a:lnTo>
                    <a:pt x="3669277" y="2875770"/>
                  </a:lnTo>
                  <a:close/>
                </a:path>
              </a:pathLst>
            </a:custGeom>
            <a:solidFill>
              <a:srgbClr val="28976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66012" y="1896318"/>
            <a:ext cx="10914916" cy="7025173"/>
            <a:chOff x="0" y="0"/>
            <a:chExt cx="5513070" cy="3548380"/>
          </a:xfrm>
        </p:grpSpPr>
        <p:sp>
          <p:nvSpPr>
            <p:cNvPr id="7" name="Freeform 7"/>
            <p:cNvSpPr/>
            <p:nvPr/>
          </p:nvSpPr>
          <p:spPr>
            <a:xfrm>
              <a:off x="-2540" y="-15240"/>
              <a:ext cx="5515610" cy="3563620"/>
            </a:xfrm>
            <a:custGeom>
              <a:avLst/>
              <a:gdLst/>
              <a:ahLst/>
              <a:cxnLst/>
              <a:rect l="l" t="t" r="r" b="b"/>
              <a:pathLst>
                <a:path w="5515610" h="3563620">
                  <a:moveTo>
                    <a:pt x="4991100" y="1559560"/>
                  </a:moveTo>
                  <a:cubicBezTo>
                    <a:pt x="5048250" y="1537970"/>
                    <a:pt x="5124450" y="1548130"/>
                    <a:pt x="5189220" y="1526540"/>
                  </a:cubicBezTo>
                  <a:cubicBezTo>
                    <a:pt x="5326380" y="1479550"/>
                    <a:pt x="5435600" y="1404620"/>
                    <a:pt x="5515610" y="1319530"/>
                  </a:cubicBezTo>
                  <a:cubicBezTo>
                    <a:pt x="5499100" y="1231900"/>
                    <a:pt x="5494020" y="1183640"/>
                    <a:pt x="5505450" y="1109980"/>
                  </a:cubicBezTo>
                  <a:cubicBezTo>
                    <a:pt x="5495290" y="1104900"/>
                    <a:pt x="5473700" y="1118870"/>
                    <a:pt x="5472430" y="1098550"/>
                  </a:cubicBezTo>
                  <a:cubicBezTo>
                    <a:pt x="5469890" y="1040130"/>
                    <a:pt x="5441950" y="1018540"/>
                    <a:pt x="5415280" y="969010"/>
                  </a:cubicBezTo>
                  <a:cubicBezTo>
                    <a:pt x="5210810" y="998220"/>
                    <a:pt x="4838700" y="1158240"/>
                    <a:pt x="4617720" y="1144270"/>
                  </a:cubicBezTo>
                  <a:cubicBezTo>
                    <a:pt x="4753610" y="1047750"/>
                    <a:pt x="4851400" y="939800"/>
                    <a:pt x="4853940" y="797560"/>
                  </a:cubicBezTo>
                  <a:cubicBezTo>
                    <a:pt x="4842510" y="786130"/>
                    <a:pt x="4777740" y="778510"/>
                    <a:pt x="4762500" y="783590"/>
                  </a:cubicBezTo>
                  <a:cubicBezTo>
                    <a:pt x="4710430" y="773430"/>
                    <a:pt x="4657090" y="726440"/>
                    <a:pt x="4634230" y="697230"/>
                  </a:cubicBezTo>
                  <a:cubicBezTo>
                    <a:pt x="4612640" y="711200"/>
                    <a:pt x="4608830" y="695960"/>
                    <a:pt x="4589780" y="706120"/>
                  </a:cubicBezTo>
                  <a:cubicBezTo>
                    <a:pt x="4508500" y="643890"/>
                    <a:pt x="4337050" y="737870"/>
                    <a:pt x="4254500" y="679450"/>
                  </a:cubicBezTo>
                  <a:cubicBezTo>
                    <a:pt x="4292600" y="579120"/>
                    <a:pt x="4215130" y="556260"/>
                    <a:pt x="4163060" y="508000"/>
                  </a:cubicBezTo>
                  <a:cubicBezTo>
                    <a:pt x="4182110" y="429260"/>
                    <a:pt x="4135120" y="387350"/>
                    <a:pt x="4091940" y="313690"/>
                  </a:cubicBezTo>
                  <a:cubicBezTo>
                    <a:pt x="4038600" y="339090"/>
                    <a:pt x="4042410" y="299720"/>
                    <a:pt x="4048760" y="274320"/>
                  </a:cubicBezTo>
                  <a:cubicBezTo>
                    <a:pt x="4009390" y="285750"/>
                    <a:pt x="3985260" y="270510"/>
                    <a:pt x="3963670" y="250190"/>
                  </a:cubicBezTo>
                  <a:cubicBezTo>
                    <a:pt x="3887470" y="279400"/>
                    <a:pt x="3817620" y="280670"/>
                    <a:pt x="3756660" y="287020"/>
                  </a:cubicBezTo>
                  <a:cubicBezTo>
                    <a:pt x="3445510" y="320040"/>
                    <a:pt x="3059430" y="403860"/>
                    <a:pt x="2780030" y="417830"/>
                  </a:cubicBezTo>
                  <a:cubicBezTo>
                    <a:pt x="3036570" y="308610"/>
                    <a:pt x="3333750" y="238760"/>
                    <a:pt x="3522980" y="144780"/>
                  </a:cubicBezTo>
                  <a:cubicBezTo>
                    <a:pt x="3529330" y="91440"/>
                    <a:pt x="3528060" y="67310"/>
                    <a:pt x="3524250" y="17780"/>
                  </a:cubicBezTo>
                  <a:cubicBezTo>
                    <a:pt x="3319780" y="0"/>
                    <a:pt x="3006090" y="97790"/>
                    <a:pt x="2715260" y="189230"/>
                  </a:cubicBezTo>
                  <a:cubicBezTo>
                    <a:pt x="2040890" y="401320"/>
                    <a:pt x="1228090" y="642620"/>
                    <a:pt x="845820" y="1018540"/>
                  </a:cubicBezTo>
                  <a:cubicBezTo>
                    <a:pt x="855980" y="1074420"/>
                    <a:pt x="839470" y="1146810"/>
                    <a:pt x="881380" y="1195070"/>
                  </a:cubicBezTo>
                  <a:cubicBezTo>
                    <a:pt x="741680" y="1271270"/>
                    <a:pt x="581660" y="1339850"/>
                    <a:pt x="445770" y="1418590"/>
                  </a:cubicBezTo>
                  <a:cubicBezTo>
                    <a:pt x="450850" y="1484630"/>
                    <a:pt x="485140" y="1553210"/>
                    <a:pt x="499110" y="1564640"/>
                  </a:cubicBezTo>
                  <a:cubicBezTo>
                    <a:pt x="454660" y="1588770"/>
                    <a:pt x="523240" y="1570990"/>
                    <a:pt x="520700" y="1596390"/>
                  </a:cubicBezTo>
                  <a:cubicBezTo>
                    <a:pt x="501650" y="1605280"/>
                    <a:pt x="514350" y="1626870"/>
                    <a:pt x="486410" y="1633220"/>
                  </a:cubicBezTo>
                  <a:cubicBezTo>
                    <a:pt x="383540" y="1616710"/>
                    <a:pt x="269240" y="1696720"/>
                    <a:pt x="163830" y="1720850"/>
                  </a:cubicBezTo>
                  <a:cubicBezTo>
                    <a:pt x="160020" y="1737360"/>
                    <a:pt x="198120" y="1734820"/>
                    <a:pt x="173990" y="1748790"/>
                  </a:cubicBezTo>
                  <a:cubicBezTo>
                    <a:pt x="104140" y="1765300"/>
                    <a:pt x="96520" y="1802130"/>
                    <a:pt x="26670" y="1818640"/>
                  </a:cubicBezTo>
                  <a:cubicBezTo>
                    <a:pt x="24130" y="1833880"/>
                    <a:pt x="21590" y="1849120"/>
                    <a:pt x="25400" y="1866900"/>
                  </a:cubicBezTo>
                  <a:cubicBezTo>
                    <a:pt x="35560" y="1879600"/>
                    <a:pt x="96520" y="1864360"/>
                    <a:pt x="80010" y="1885950"/>
                  </a:cubicBezTo>
                  <a:cubicBezTo>
                    <a:pt x="43180" y="1898650"/>
                    <a:pt x="0" y="1894840"/>
                    <a:pt x="1270" y="1930400"/>
                  </a:cubicBezTo>
                  <a:cubicBezTo>
                    <a:pt x="21590" y="1953260"/>
                    <a:pt x="63500" y="1938020"/>
                    <a:pt x="74930" y="1974850"/>
                  </a:cubicBezTo>
                  <a:cubicBezTo>
                    <a:pt x="66040" y="1992630"/>
                    <a:pt x="38100" y="2002790"/>
                    <a:pt x="45720" y="2025650"/>
                  </a:cubicBezTo>
                  <a:cubicBezTo>
                    <a:pt x="105410" y="2024380"/>
                    <a:pt x="158750" y="2035810"/>
                    <a:pt x="220980" y="2032000"/>
                  </a:cubicBezTo>
                  <a:cubicBezTo>
                    <a:pt x="201930" y="2042160"/>
                    <a:pt x="236220" y="2065020"/>
                    <a:pt x="287020" y="2054860"/>
                  </a:cubicBezTo>
                  <a:cubicBezTo>
                    <a:pt x="284480" y="2072640"/>
                    <a:pt x="240030" y="2075180"/>
                    <a:pt x="243840" y="2094230"/>
                  </a:cubicBezTo>
                  <a:cubicBezTo>
                    <a:pt x="317500" y="2080260"/>
                    <a:pt x="337820" y="2052320"/>
                    <a:pt x="406400" y="2042160"/>
                  </a:cubicBezTo>
                  <a:cubicBezTo>
                    <a:pt x="360680" y="2078990"/>
                    <a:pt x="302260" y="2136140"/>
                    <a:pt x="245110" y="2148840"/>
                  </a:cubicBezTo>
                  <a:cubicBezTo>
                    <a:pt x="228600" y="2171700"/>
                    <a:pt x="234950" y="2202180"/>
                    <a:pt x="226060" y="2226310"/>
                  </a:cubicBezTo>
                  <a:cubicBezTo>
                    <a:pt x="210820" y="2221230"/>
                    <a:pt x="212090" y="2301240"/>
                    <a:pt x="251460" y="2320290"/>
                  </a:cubicBezTo>
                  <a:cubicBezTo>
                    <a:pt x="300990" y="2307590"/>
                    <a:pt x="412750" y="2313940"/>
                    <a:pt x="485140" y="2329180"/>
                  </a:cubicBezTo>
                  <a:cubicBezTo>
                    <a:pt x="480060" y="2343150"/>
                    <a:pt x="463550" y="2353310"/>
                    <a:pt x="472440" y="2373630"/>
                  </a:cubicBezTo>
                  <a:cubicBezTo>
                    <a:pt x="496570" y="2382520"/>
                    <a:pt x="554990" y="2331720"/>
                    <a:pt x="579120" y="2350770"/>
                  </a:cubicBezTo>
                  <a:cubicBezTo>
                    <a:pt x="614680" y="2363470"/>
                    <a:pt x="551180" y="2376170"/>
                    <a:pt x="568960" y="2401570"/>
                  </a:cubicBezTo>
                  <a:cubicBezTo>
                    <a:pt x="805180" y="2283460"/>
                    <a:pt x="994410" y="2261870"/>
                    <a:pt x="1234440" y="2204720"/>
                  </a:cubicBezTo>
                  <a:cubicBezTo>
                    <a:pt x="966470" y="2321560"/>
                    <a:pt x="604520" y="2636520"/>
                    <a:pt x="598170" y="2739390"/>
                  </a:cubicBezTo>
                  <a:cubicBezTo>
                    <a:pt x="631190" y="2739390"/>
                    <a:pt x="659130" y="2747010"/>
                    <a:pt x="689610" y="2753360"/>
                  </a:cubicBezTo>
                  <a:cubicBezTo>
                    <a:pt x="679450" y="2780030"/>
                    <a:pt x="664210" y="2805430"/>
                    <a:pt x="661670" y="2834640"/>
                  </a:cubicBezTo>
                  <a:cubicBezTo>
                    <a:pt x="678180" y="2805430"/>
                    <a:pt x="736600" y="2791460"/>
                    <a:pt x="741680" y="2844800"/>
                  </a:cubicBezTo>
                  <a:cubicBezTo>
                    <a:pt x="701040" y="2848610"/>
                    <a:pt x="701040" y="2861310"/>
                    <a:pt x="701040" y="2891790"/>
                  </a:cubicBezTo>
                  <a:cubicBezTo>
                    <a:pt x="742950" y="2896870"/>
                    <a:pt x="807720" y="2860040"/>
                    <a:pt x="828040" y="2899410"/>
                  </a:cubicBezTo>
                  <a:cubicBezTo>
                    <a:pt x="801370" y="2915920"/>
                    <a:pt x="791210" y="2900680"/>
                    <a:pt x="765810" y="2914650"/>
                  </a:cubicBezTo>
                  <a:cubicBezTo>
                    <a:pt x="767080" y="2940050"/>
                    <a:pt x="792480" y="2921000"/>
                    <a:pt x="801370" y="2933700"/>
                  </a:cubicBezTo>
                  <a:cubicBezTo>
                    <a:pt x="727710" y="2964180"/>
                    <a:pt x="731520" y="2975610"/>
                    <a:pt x="707390" y="3016250"/>
                  </a:cubicBezTo>
                  <a:cubicBezTo>
                    <a:pt x="687070" y="2983230"/>
                    <a:pt x="633730" y="3195320"/>
                    <a:pt x="676910" y="3192780"/>
                  </a:cubicBezTo>
                  <a:cubicBezTo>
                    <a:pt x="641350" y="3229610"/>
                    <a:pt x="709930" y="3208020"/>
                    <a:pt x="726440" y="3221990"/>
                  </a:cubicBezTo>
                  <a:cubicBezTo>
                    <a:pt x="711200" y="3248660"/>
                    <a:pt x="745490" y="3256280"/>
                    <a:pt x="749300" y="3284220"/>
                  </a:cubicBezTo>
                  <a:cubicBezTo>
                    <a:pt x="768350" y="3289300"/>
                    <a:pt x="805180" y="3262630"/>
                    <a:pt x="803910" y="3303270"/>
                  </a:cubicBezTo>
                  <a:cubicBezTo>
                    <a:pt x="767080" y="3307080"/>
                    <a:pt x="778510" y="3296920"/>
                    <a:pt x="753110" y="3322320"/>
                  </a:cubicBezTo>
                  <a:cubicBezTo>
                    <a:pt x="744220" y="3313430"/>
                    <a:pt x="725170" y="3304540"/>
                    <a:pt x="706120" y="3323590"/>
                  </a:cubicBezTo>
                  <a:cubicBezTo>
                    <a:pt x="720090" y="3350260"/>
                    <a:pt x="715010" y="3370580"/>
                    <a:pt x="712470" y="3392170"/>
                  </a:cubicBezTo>
                  <a:cubicBezTo>
                    <a:pt x="779780" y="3380740"/>
                    <a:pt x="732790" y="3403600"/>
                    <a:pt x="795020" y="3408680"/>
                  </a:cubicBezTo>
                  <a:cubicBezTo>
                    <a:pt x="814070" y="3431540"/>
                    <a:pt x="786130" y="3437890"/>
                    <a:pt x="782320" y="3453130"/>
                  </a:cubicBezTo>
                  <a:cubicBezTo>
                    <a:pt x="904240" y="3456940"/>
                    <a:pt x="967740" y="3507740"/>
                    <a:pt x="1071880" y="3531870"/>
                  </a:cubicBezTo>
                  <a:cubicBezTo>
                    <a:pt x="1071880" y="3554730"/>
                    <a:pt x="1090930" y="3545840"/>
                    <a:pt x="1093470" y="3563620"/>
                  </a:cubicBezTo>
                  <a:cubicBezTo>
                    <a:pt x="1291590" y="3540760"/>
                    <a:pt x="1422400" y="3562350"/>
                    <a:pt x="1651000" y="3492500"/>
                  </a:cubicBezTo>
                  <a:cubicBezTo>
                    <a:pt x="1623060" y="3467100"/>
                    <a:pt x="1544320" y="3487420"/>
                    <a:pt x="1529080" y="3474720"/>
                  </a:cubicBezTo>
                  <a:cubicBezTo>
                    <a:pt x="1684020" y="3409950"/>
                    <a:pt x="1873250" y="3387090"/>
                    <a:pt x="2058670" y="3350260"/>
                  </a:cubicBezTo>
                  <a:cubicBezTo>
                    <a:pt x="2236470" y="3315970"/>
                    <a:pt x="2411730" y="3327400"/>
                    <a:pt x="2586990" y="3249930"/>
                  </a:cubicBezTo>
                  <a:cubicBezTo>
                    <a:pt x="2628900" y="3266440"/>
                    <a:pt x="2661920" y="3234690"/>
                    <a:pt x="2701290" y="3223260"/>
                  </a:cubicBezTo>
                  <a:cubicBezTo>
                    <a:pt x="2907030" y="3161030"/>
                    <a:pt x="3168650" y="3111500"/>
                    <a:pt x="3371850" y="3094990"/>
                  </a:cubicBezTo>
                  <a:cubicBezTo>
                    <a:pt x="3407410" y="3092450"/>
                    <a:pt x="3448050" y="3072130"/>
                    <a:pt x="3464560" y="3060700"/>
                  </a:cubicBezTo>
                  <a:cubicBezTo>
                    <a:pt x="3530600" y="3070860"/>
                    <a:pt x="3644900" y="3027680"/>
                    <a:pt x="3704590" y="3011170"/>
                  </a:cubicBezTo>
                  <a:cubicBezTo>
                    <a:pt x="3702050" y="2999740"/>
                    <a:pt x="3691890" y="2987040"/>
                    <a:pt x="3703320" y="2980690"/>
                  </a:cubicBezTo>
                  <a:cubicBezTo>
                    <a:pt x="3785870" y="2961640"/>
                    <a:pt x="3902710" y="2941320"/>
                    <a:pt x="3978910" y="2895600"/>
                  </a:cubicBezTo>
                  <a:cubicBezTo>
                    <a:pt x="3968750" y="2890520"/>
                    <a:pt x="3947160" y="2904490"/>
                    <a:pt x="3945890" y="2884170"/>
                  </a:cubicBezTo>
                  <a:cubicBezTo>
                    <a:pt x="4018280" y="2866390"/>
                    <a:pt x="4107180" y="2858770"/>
                    <a:pt x="4175760" y="2830830"/>
                  </a:cubicBezTo>
                  <a:cubicBezTo>
                    <a:pt x="4161790" y="2828290"/>
                    <a:pt x="4146550" y="2828290"/>
                    <a:pt x="4133850" y="2821940"/>
                  </a:cubicBezTo>
                  <a:cubicBezTo>
                    <a:pt x="4218940" y="2757170"/>
                    <a:pt x="4254500" y="2725420"/>
                    <a:pt x="4371340" y="2711450"/>
                  </a:cubicBezTo>
                  <a:cubicBezTo>
                    <a:pt x="4362450" y="2673350"/>
                    <a:pt x="4389120" y="2649220"/>
                    <a:pt x="4448810" y="2635250"/>
                  </a:cubicBezTo>
                  <a:cubicBezTo>
                    <a:pt x="4465320" y="2612390"/>
                    <a:pt x="4414520" y="2621280"/>
                    <a:pt x="4433570" y="2593340"/>
                  </a:cubicBezTo>
                  <a:cubicBezTo>
                    <a:pt x="4645660" y="2565400"/>
                    <a:pt x="4704080" y="2374900"/>
                    <a:pt x="4801870" y="2268220"/>
                  </a:cubicBezTo>
                  <a:cubicBezTo>
                    <a:pt x="4805680" y="2264410"/>
                    <a:pt x="4822190" y="2254250"/>
                    <a:pt x="4824730" y="2251710"/>
                  </a:cubicBezTo>
                  <a:cubicBezTo>
                    <a:pt x="4959350" y="2170430"/>
                    <a:pt x="5125720" y="2159000"/>
                    <a:pt x="5228590" y="2047240"/>
                  </a:cubicBezTo>
                  <a:cubicBezTo>
                    <a:pt x="5267960" y="1962150"/>
                    <a:pt x="5372100" y="1854200"/>
                    <a:pt x="5256530" y="1784350"/>
                  </a:cubicBezTo>
                  <a:cubicBezTo>
                    <a:pt x="5269230" y="1766570"/>
                    <a:pt x="5262880" y="1742440"/>
                    <a:pt x="5250180" y="1715770"/>
                  </a:cubicBezTo>
                  <a:cubicBezTo>
                    <a:pt x="5198110" y="1729740"/>
                    <a:pt x="4958080" y="1682750"/>
                    <a:pt x="4904740" y="1661160"/>
                  </a:cubicBezTo>
                  <a:cubicBezTo>
                    <a:pt x="4916170" y="1634490"/>
                    <a:pt x="4892040" y="1607820"/>
                    <a:pt x="4898390" y="1592580"/>
                  </a:cubicBezTo>
                  <a:cubicBezTo>
                    <a:pt x="4947920" y="1590040"/>
                    <a:pt x="4961890" y="1570990"/>
                    <a:pt x="4991100" y="1559560"/>
                  </a:cubicBezTo>
                  <a:close/>
                </a:path>
              </a:pathLst>
            </a:custGeom>
            <a:blipFill>
              <a:blip r:embed="rId2"/>
              <a:stretch>
                <a:fillRect t="-2067" b="-206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045489"/>
            <a:ext cx="5878448" cy="1868264"/>
            <a:chOff x="0" y="0"/>
            <a:chExt cx="7837930" cy="2491019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7837930" cy="1460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640"/>
                </a:lnSpc>
              </a:pPr>
              <a:r>
                <a:rPr lang="en-US" sz="7200" b="1" spc="-324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PROJECT PLAN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59711"/>
              <a:ext cx="7837930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</a:pPr>
              <a:r>
                <a:rPr lang="en-US" sz="35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By Jens Geenen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92720" y="1225207"/>
            <a:ext cx="2290179" cy="255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71"/>
              </a:lnSpc>
              <a:spcBef>
                <a:spcPct val="0"/>
              </a:spcBef>
            </a:pPr>
            <a:r>
              <a:rPr lang="en-US" sz="1551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 BEJA Portugal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20464" y="1213786"/>
            <a:ext cx="15647072" cy="764150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0532590" y="2233300"/>
            <a:ext cx="5602474" cy="5602474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5551316" y="4640052"/>
            <a:ext cx="1502102" cy="996380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6605314"/>
            <a:ext cx="3687586" cy="3681686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762313" y="2463033"/>
            <a:ext cx="5143029" cy="5143008"/>
            <a:chOff x="0" y="0"/>
            <a:chExt cx="6350000" cy="63499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3333" r="-3333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1373936" y="1960258"/>
            <a:ext cx="10944657" cy="5758917"/>
            <a:chOff x="0" y="0"/>
            <a:chExt cx="14592876" cy="7678555"/>
          </a:xfrm>
        </p:grpSpPr>
        <p:sp>
          <p:nvSpPr>
            <p:cNvPr id="11" name="TextBox 11"/>
            <p:cNvSpPr txBox="1"/>
            <p:nvPr/>
          </p:nvSpPr>
          <p:spPr>
            <a:xfrm>
              <a:off x="4916758" y="795538"/>
              <a:ext cx="9596552" cy="5344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487"/>
                </a:lnSpc>
              </a:pPr>
              <a:r>
                <a:rPr lang="en-US" sz="9119" b="1" spc="-182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Instituto Politécnico de Beja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916758" y="9525"/>
              <a:ext cx="9146706" cy="527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04"/>
                </a:lnSpc>
              </a:pPr>
              <a:r>
                <a:rPr lang="en-US" sz="2699" b="1" spc="-53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1979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4916758" y="7150870"/>
              <a:ext cx="8805772" cy="527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04"/>
                </a:lnSpc>
              </a:pPr>
              <a:r>
                <a:rPr lang="en-US" sz="2699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4 SCHOOLS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6516077"/>
              <a:ext cx="14592876" cy="13788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71898" y="6145754"/>
            <a:ext cx="10471590" cy="5235795"/>
          </a:xfrm>
          <a:custGeom>
            <a:avLst/>
            <a:gdLst/>
            <a:ahLst/>
            <a:cxnLst/>
            <a:rect l="l" t="t" r="r" b="b"/>
            <a:pathLst>
              <a:path w="10471590" h="5235795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707334" y="847725"/>
          <a:ext cx="9542440" cy="8591550"/>
        </p:xfrm>
        <a:graphic>
          <a:graphicData uri="http://schemas.openxmlformats.org/drawingml/2006/table">
            <a:tbl>
              <a:tblPr/>
              <a:tblGrid>
                <a:gridCol w="477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5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water lakes / reservoir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google forms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67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Spillage and water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pdf every 24h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542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Manual 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Different teams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624176" y="1028700"/>
            <a:ext cx="5241763" cy="1412067"/>
          </a:xfrm>
          <a:custGeom>
            <a:avLst/>
            <a:gdLst/>
            <a:ahLst/>
            <a:cxnLst/>
            <a:rect l="l" t="t" r="r" b="b"/>
            <a:pathLst>
              <a:path w="5241763" h="1412067">
                <a:moveTo>
                  <a:pt x="0" y="0"/>
                </a:moveTo>
                <a:lnTo>
                  <a:pt x="5241762" y="0"/>
                </a:lnTo>
                <a:lnTo>
                  <a:pt x="5241762" y="1412067"/>
                </a:lnTo>
                <a:lnTo>
                  <a:pt x="0" y="1412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4569342"/>
            <a:ext cx="5103800" cy="316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b="1" spc="-139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Water quality management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7135" y="-9285764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0" y="8882062"/>
            <a:ext cx="18288000" cy="1404938"/>
          </a:xfrm>
          <a:prstGeom prst="rect">
            <a:avLst/>
          </a:prstGeom>
          <a:solidFill>
            <a:srgbClr val="F1EEEE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rot="-5400000">
            <a:off x="4937555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>
            <a:off x="10676723" y="6208899"/>
            <a:ext cx="267372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388285" y="1319179"/>
            <a:ext cx="7511429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09"/>
              </a:lnSpc>
            </a:pPr>
            <a:r>
              <a:rPr lang="en-US" sz="6174" b="1" spc="-123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Solution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5509023"/>
            <a:ext cx="4752265" cy="1409276"/>
            <a:chOff x="0" y="0"/>
            <a:chExt cx="6336353" cy="1879035"/>
          </a:xfrm>
        </p:grpSpPr>
        <p:sp>
          <p:nvSpPr>
            <p:cNvPr id="9" name="TextBox 9"/>
            <p:cNvSpPr txBox="1"/>
            <p:nvPr/>
          </p:nvSpPr>
          <p:spPr>
            <a:xfrm>
              <a:off x="0" y="917857"/>
              <a:ext cx="6336353" cy="96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this will be used to make a big part of the project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PART 1 : DJANGO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767868" y="5509023"/>
            <a:ext cx="4752265" cy="1780751"/>
            <a:chOff x="0" y="0"/>
            <a:chExt cx="6336353" cy="237433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7857"/>
              <a:ext cx="6336353" cy="14564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All data gets sent to a database and there they get checked and a PDF gets made 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PART 2 : DATA AND PDF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507035" y="5509023"/>
            <a:ext cx="4752265" cy="1409276"/>
            <a:chOff x="0" y="0"/>
            <a:chExt cx="6336353" cy="187903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17857"/>
              <a:ext cx="6336353" cy="96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Progressive web app will be made for all the inputs 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6336353" cy="53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PART 3 : PWA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110160" y="1418815"/>
            <a:ext cx="6505902" cy="896565"/>
            <a:chOff x="0" y="0"/>
            <a:chExt cx="8674536" cy="1195420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100"/>
              <a:ext cx="8674536" cy="654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 1 : Django basics </a:t>
              </a:r>
            </a:p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( 1 week)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24656"/>
              <a:ext cx="8674536" cy="270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54"/>
                </a:lnSpc>
              </a:pPr>
              <a:r>
                <a:rPr lang="en-US" sz="117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 this week I have to learn every how to work with Django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37158" y="4467225"/>
            <a:ext cx="5330706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65"/>
              </a:lnSpc>
            </a:pPr>
            <a:r>
              <a:rPr lang="en-US" sz="8887" b="1" spc="-177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Planning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110160" y="3056731"/>
            <a:ext cx="6505902" cy="897137"/>
            <a:chOff x="0" y="0"/>
            <a:chExt cx="8674536" cy="1196182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8674536" cy="654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 2 : data </a:t>
              </a:r>
            </a:p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(1 week)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24656"/>
              <a:ext cx="8674536" cy="271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32"/>
                </a:lnSpc>
              </a:pPr>
              <a:r>
                <a:rPr lang="en-US" sz="1155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 this week i have to look at how to use the data that is measured and how to use that data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110160" y="4695217"/>
            <a:ext cx="6505902" cy="896565"/>
            <a:chOff x="0" y="0"/>
            <a:chExt cx="8674536" cy="119542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8674536" cy="654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 3 : PWA </a:t>
              </a:r>
            </a:p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(2 weeks)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4656"/>
              <a:ext cx="8674536" cy="270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54"/>
                </a:lnSpc>
              </a:pPr>
              <a:r>
                <a:rPr lang="en-US" sz="117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 this time i have to develop a pwa as a back end for the data inputs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110160" y="6337323"/>
            <a:ext cx="6505902" cy="888755"/>
            <a:chOff x="0" y="0"/>
            <a:chExt cx="8674536" cy="1185006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8674536" cy="654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 4 :  templates /ui /stats </a:t>
              </a:r>
            </a:p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(2 weeks)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34181"/>
              <a:ext cx="8674536" cy="250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687"/>
                </a:lnSpc>
              </a:pPr>
              <a:r>
                <a:rPr lang="en-US" sz="1125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Here I will be making the front end of the PWA and de UI and have some stats that i can show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10160" y="7862225"/>
            <a:ext cx="6505902" cy="1115355"/>
            <a:chOff x="0" y="0"/>
            <a:chExt cx="8674536" cy="148713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38100"/>
              <a:ext cx="8674536" cy="654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part 5 :  report lab + email</a:t>
              </a:r>
            </a:p>
            <a:p>
              <a:pPr marL="0" lvl="0" indent="0" algn="l">
                <a:lnSpc>
                  <a:spcPts val="2062"/>
                </a:lnSpc>
              </a:pPr>
              <a:r>
                <a:rPr lang="en-US" sz="1374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(2 weeks)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24656"/>
              <a:ext cx="8674536" cy="5624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766"/>
                </a:lnSpc>
              </a:pPr>
              <a:r>
                <a:rPr lang="en-US" sz="117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At last, I have to generate a PDF file with all the data that will be sent by email to the right people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144000" y="1702257"/>
            <a:ext cx="219788" cy="6882486"/>
            <a:chOff x="0" y="0"/>
            <a:chExt cx="293051" cy="9176648"/>
          </a:xfrm>
        </p:grpSpPr>
        <p:sp>
          <p:nvSpPr>
            <p:cNvPr id="21" name="AutoShape 21"/>
            <p:cNvSpPr/>
            <p:nvPr/>
          </p:nvSpPr>
          <p:spPr>
            <a:xfrm>
              <a:off x="126759" y="219788"/>
              <a:ext cx="39533" cy="8737072"/>
            </a:xfrm>
            <a:prstGeom prst="rect">
              <a:avLst/>
            </a:pr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0" y="0"/>
              <a:ext cx="293051" cy="293051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B28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2220899"/>
              <a:ext cx="293051" cy="293051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B28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0" y="4441799"/>
              <a:ext cx="293051" cy="293051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B28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6662698"/>
              <a:ext cx="293051" cy="293051"/>
              <a:chOff x="0" y="0"/>
              <a:chExt cx="6350000" cy="6350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B28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0" y="8883597"/>
              <a:ext cx="293051" cy="293051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8B28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3146743" y="1461544"/>
            <a:ext cx="4626907" cy="62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90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PostgreSQL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42096" y="4262810"/>
            <a:ext cx="4626907" cy="57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3"/>
              </a:lnSpc>
            </a:pPr>
            <a:r>
              <a:rPr lang="en-US" sz="361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Django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2096" y="7064120"/>
            <a:ext cx="4626907" cy="62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90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Reportlab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42096" y="1461500"/>
            <a:ext cx="4626907" cy="62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90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Git bash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6743" y="7069900"/>
            <a:ext cx="4626907" cy="62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90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PWA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46743" y="4269422"/>
            <a:ext cx="4626907" cy="62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902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Sphinx</a:t>
            </a:r>
          </a:p>
        </p:txBody>
      </p:sp>
      <p:sp>
        <p:nvSpPr>
          <p:cNvPr id="10" name="AutoShape 10"/>
          <p:cNvSpPr/>
          <p:nvPr/>
        </p:nvSpPr>
        <p:spPr>
          <a:xfrm>
            <a:off x="7642096" y="3181913"/>
            <a:ext cx="10131554" cy="0"/>
          </a:xfrm>
          <a:prstGeom prst="line">
            <a:avLst/>
          </a:prstGeom>
          <a:ln w="9525" cap="flat">
            <a:solidFill>
              <a:srgbClr val="48B28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7642096" y="5983223"/>
            <a:ext cx="10131554" cy="0"/>
          </a:xfrm>
          <a:prstGeom prst="line">
            <a:avLst/>
          </a:prstGeom>
          <a:ln w="9525" cap="flat">
            <a:solidFill>
              <a:srgbClr val="48B28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7642096" y="8784533"/>
            <a:ext cx="10131554" cy="0"/>
          </a:xfrm>
          <a:prstGeom prst="line">
            <a:avLst/>
          </a:prstGeom>
          <a:ln w="9525" cap="flat">
            <a:solidFill>
              <a:srgbClr val="48B28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4659154"/>
            <a:ext cx="5743766" cy="1035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2"/>
              </a:lnSpc>
              <a:spcBef>
                <a:spcPct val="0"/>
              </a:spcBef>
            </a:pPr>
            <a:r>
              <a:rPr lang="en-US" sz="7275" b="1" u="none" strike="noStrike" spc="-145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technolegie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463578" y="3648731"/>
            <a:ext cx="650728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400"/>
              </a:lnSpc>
            </a:pPr>
            <a:r>
              <a:rPr lang="en-US" sz="12000" b="1" spc="-24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514350" y="6566193"/>
            <a:ext cx="2326719" cy="1163360"/>
          </a:xfrm>
          <a:custGeom>
            <a:avLst/>
            <a:gdLst/>
            <a:ahLst/>
            <a:cxnLst/>
            <a:rect l="l" t="t" r="r" b="b"/>
            <a:pathLst>
              <a:path w="2326719" h="1163360">
                <a:moveTo>
                  <a:pt x="0" y="0"/>
                </a:moveTo>
                <a:lnTo>
                  <a:pt x="2326719" y="0"/>
                </a:lnTo>
                <a:lnTo>
                  <a:pt x="2326719" y="1163359"/>
                </a:lnTo>
                <a:lnTo>
                  <a:pt x="0" y="1163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231658" y="6675777"/>
            <a:ext cx="2071719" cy="1035859"/>
          </a:xfrm>
          <a:custGeom>
            <a:avLst/>
            <a:gdLst/>
            <a:ahLst/>
            <a:cxnLst/>
            <a:rect l="l" t="t" r="r" b="b"/>
            <a:pathLst>
              <a:path w="2071719" h="1035859">
                <a:moveTo>
                  <a:pt x="0" y="0"/>
                </a:moveTo>
                <a:lnTo>
                  <a:pt x="2071719" y="0"/>
                </a:lnTo>
                <a:lnTo>
                  <a:pt x="2071719" y="1035860"/>
                </a:lnTo>
                <a:lnTo>
                  <a:pt x="0" y="1035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630122" y="6553797"/>
            <a:ext cx="1232211" cy="1232211"/>
          </a:xfrm>
          <a:custGeom>
            <a:avLst/>
            <a:gdLst/>
            <a:ahLst/>
            <a:cxnLst/>
            <a:rect l="l" t="t" r="r" b="b"/>
            <a:pathLst>
              <a:path w="1232211" h="1232211">
                <a:moveTo>
                  <a:pt x="0" y="0"/>
                </a:moveTo>
                <a:lnTo>
                  <a:pt x="1232211" y="0"/>
                </a:lnTo>
                <a:lnTo>
                  <a:pt x="1232211" y="1232211"/>
                </a:lnTo>
                <a:lnTo>
                  <a:pt x="0" y="12322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710430" y="4593769"/>
            <a:ext cx="1592947" cy="1592947"/>
          </a:xfrm>
          <a:custGeom>
            <a:avLst/>
            <a:gdLst/>
            <a:ahLst/>
            <a:cxnLst/>
            <a:rect l="l" t="t" r="r" b="b"/>
            <a:pathLst>
              <a:path w="1592947" h="1592947">
                <a:moveTo>
                  <a:pt x="0" y="0"/>
                </a:moveTo>
                <a:lnTo>
                  <a:pt x="1592947" y="0"/>
                </a:lnTo>
                <a:lnTo>
                  <a:pt x="1592947" y="1592946"/>
                </a:lnTo>
                <a:lnTo>
                  <a:pt x="0" y="1592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457555" y="4593769"/>
            <a:ext cx="1592947" cy="1592947"/>
          </a:xfrm>
          <a:custGeom>
            <a:avLst/>
            <a:gdLst/>
            <a:ahLst/>
            <a:cxnLst/>
            <a:rect l="l" t="t" r="r" b="b"/>
            <a:pathLst>
              <a:path w="1592947" h="1592947">
                <a:moveTo>
                  <a:pt x="0" y="0"/>
                </a:moveTo>
                <a:lnTo>
                  <a:pt x="1592947" y="0"/>
                </a:lnTo>
                <a:lnTo>
                  <a:pt x="1592947" y="1592946"/>
                </a:lnTo>
                <a:lnTo>
                  <a:pt x="0" y="15929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514350" y="4694947"/>
            <a:ext cx="2558259" cy="1218022"/>
            <a:chOff x="0" y="0"/>
            <a:chExt cx="13398500" cy="637921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398500" cy="6379210"/>
            </a:xfrm>
            <a:custGeom>
              <a:avLst/>
              <a:gdLst/>
              <a:ahLst/>
              <a:cxnLst/>
              <a:rect l="l" t="t" r="r" b="b"/>
              <a:pathLst>
                <a:path w="13398500" h="6379210">
                  <a:moveTo>
                    <a:pt x="6747510" y="0"/>
                  </a:moveTo>
                  <a:lnTo>
                    <a:pt x="6645910" y="0"/>
                  </a:lnTo>
                  <a:lnTo>
                    <a:pt x="6638290" y="7620"/>
                  </a:lnTo>
                  <a:lnTo>
                    <a:pt x="0" y="6379210"/>
                  </a:lnTo>
                  <a:lnTo>
                    <a:pt x="6752590" y="6379210"/>
                  </a:lnTo>
                  <a:lnTo>
                    <a:pt x="13398500" y="0"/>
                  </a:ln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/>
          <p:cNvSpPr/>
          <p:nvPr/>
        </p:nvSpPr>
        <p:spPr>
          <a:xfrm>
            <a:off x="3773141" y="2608663"/>
            <a:ext cx="1420380" cy="1420380"/>
          </a:xfrm>
          <a:custGeom>
            <a:avLst/>
            <a:gdLst/>
            <a:ahLst/>
            <a:cxnLst/>
            <a:rect l="l" t="t" r="r" b="b"/>
            <a:pathLst>
              <a:path w="1420380" h="1420380">
                <a:moveTo>
                  <a:pt x="0" y="0"/>
                </a:moveTo>
                <a:lnTo>
                  <a:pt x="1420380" y="0"/>
                </a:lnTo>
                <a:lnTo>
                  <a:pt x="1420380" y="1420380"/>
                </a:lnTo>
                <a:lnTo>
                  <a:pt x="0" y="1420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514350" y="2829116"/>
            <a:ext cx="2784657" cy="979475"/>
            <a:chOff x="0" y="0"/>
            <a:chExt cx="6350000" cy="2233549"/>
          </a:xfrm>
        </p:grpSpPr>
        <p:sp>
          <p:nvSpPr>
            <p:cNvPr id="14" name="Freeform 14"/>
            <p:cNvSpPr/>
            <p:nvPr/>
          </p:nvSpPr>
          <p:spPr>
            <a:xfrm>
              <a:off x="19050" y="19050"/>
              <a:ext cx="6312027" cy="2195449"/>
            </a:xfrm>
            <a:custGeom>
              <a:avLst/>
              <a:gdLst/>
              <a:ahLst/>
              <a:cxnLst/>
              <a:rect l="l" t="t" r="r" b="b"/>
              <a:pathLst>
                <a:path w="6312027" h="2195449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6350000" cy="2233549"/>
            </a:xfrm>
            <a:custGeom>
              <a:avLst/>
              <a:gdLst/>
              <a:ahLst/>
              <a:cxnLst/>
              <a:rect l="l" t="t" r="r" b="b"/>
              <a:pathLst>
                <a:path w="6350000" h="2233549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5667654" y="2500992"/>
            <a:ext cx="1635722" cy="1635722"/>
            <a:chOff x="0" y="0"/>
            <a:chExt cx="1708150" cy="17081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48B281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Freeform 18"/>
          <p:cNvSpPr/>
          <p:nvPr/>
        </p:nvSpPr>
        <p:spPr>
          <a:xfrm rot="-1570078" flipH="1">
            <a:off x="12908665" y="-3408115"/>
            <a:ext cx="10349643" cy="8411437"/>
          </a:xfrm>
          <a:custGeom>
            <a:avLst/>
            <a:gdLst/>
            <a:ahLst/>
            <a:cxnLst/>
            <a:rect l="l" t="t" r="r" b="b"/>
            <a:pathLst>
              <a:path w="10349643" h="8411437">
                <a:moveTo>
                  <a:pt x="10349643" y="0"/>
                </a:moveTo>
                <a:lnTo>
                  <a:pt x="0" y="0"/>
                </a:lnTo>
                <a:lnTo>
                  <a:pt x="0" y="8411437"/>
                </a:lnTo>
                <a:lnTo>
                  <a:pt x="10349643" y="8411437"/>
                </a:lnTo>
                <a:lnTo>
                  <a:pt x="1034964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247</Words>
  <Application>Microsoft Office PowerPoint</Application>
  <PresentationFormat>Aangepast</PresentationFormat>
  <Paragraphs>44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3" baseType="lpstr">
      <vt:lpstr>Antonio Bold</vt:lpstr>
      <vt:lpstr>Arial</vt:lpstr>
      <vt:lpstr>Open Sauce Bold</vt:lpstr>
      <vt:lpstr>Calibri</vt:lpstr>
      <vt:lpstr>Open Sauce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plan</dc:title>
  <dc:creator>Jens Geenen</dc:creator>
  <cp:lastModifiedBy>Jens Geenen</cp:lastModifiedBy>
  <cp:revision>2</cp:revision>
  <dcterms:created xsi:type="dcterms:W3CDTF">2006-08-16T00:00:00Z</dcterms:created>
  <dcterms:modified xsi:type="dcterms:W3CDTF">2025-06-12T17:09:02Z</dcterms:modified>
  <dc:identifier>DAGjqC89TtY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2025-04-04T13:27:53Z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5599df5d-bdf1-468b-b433-f53da450a81c</vt:lpwstr>
  </property>
  <property fmtid="{D5CDD505-2E9C-101B-9397-08002B2CF9AE}" pid="8" name="MSIP_Label_c337be75-dfbb-4261-9834-ac247c7dde13_ContentBits">
    <vt:lpwstr>0</vt:lpwstr>
  </property>
  <property fmtid="{D5CDD505-2E9C-101B-9397-08002B2CF9AE}" pid="9" name="MSIP_Label_c337be75-dfbb-4261-9834-ac247c7dde13_Tag">
    <vt:lpwstr>10, 3, 0, 1</vt:lpwstr>
  </property>
</Properties>
</file>