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3"/>
  </p:sldMasterIdLst>
  <p:notesMasterIdLst>
    <p:notesMasterId r:id="rId50"/>
  </p:notesMasterIdLst>
  <p:handoutMasterIdLst>
    <p:handoutMasterId r:id="rId51"/>
  </p:handoutMasterIdLst>
  <p:sldIdLst>
    <p:sldId id="256" r:id="rId4"/>
    <p:sldId id="273" r:id="rId5"/>
    <p:sldId id="304" r:id="rId6"/>
    <p:sldId id="265" r:id="rId7"/>
    <p:sldId id="257" r:id="rId8"/>
    <p:sldId id="298" r:id="rId9"/>
    <p:sldId id="279" r:id="rId10"/>
    <p:sldId id="282" r:id="rId11"/>
    <p:sldId id="284" r:id="rId12"/>
    <p:sldId id="299" r:id="rId13"/>
    <p:sldId id="300" r:id="rId14"/>
    <p:sldId id="301" r:id="rId15"/>
    <p:sldId id="302" r:id="rId16"/>
    <p:sldId id="303" r:id="rId17"/>
    <p:sldId id="258" r:id="rId18"/>
    <p:sldId id="259" r:id="rId19"/>
    <p:sldId id="260" r:id="rId20"/>
    <p:sldId id="263" r:id="rId21"/>
    <p:sldId id="281" r:id="rId22"/>
    <p:sldId id="283" r:id="rId23"/>
    <p:sldId id="285" r:id="rId24"/>
    <p:sldId id="288" r:id="rId25"/>
    <p:sldId id="286" r:id="rId26"/>
    <p:sldId id="287" r:id="rId27"/>
    <p:sldId id="266" r:id="rId28"/>
    <p:sldId id="264" r:id="rId29"/>
    <p:sldId id="291" r:id="rId30"/>
    <p:sldId id="292" r:id="rId31"/>
    <p:sldId id="293" r:id="rId32"/>
    <p:sldId id="294" r:id="rId33"/>
    <p:sldId id="295" r:id="rId34"/>
    <p:sldId id="296" r:id="rId35"/>
    <p:sldId id="297" r:id="rId36"/>
    <p:sldId id="289" r:id="rId37"/>
    <p:sldId id="290" r:id="rId38"/>
    <p:sldId id="267" r:id="rId39"/>
    <p:sldId id="269" r:id="rId40"/>
    <p:sldId id="270" r:id="rId41"/>
    <p:sldId id="271" r:id="rId42"/>
    <p:sldId id="272" r:id="rId43"/>
    <p:sldId id="274" r:id="rId44"/>
    <p:sldId id="275" r:id="rId45"/>
    <p:sldId id="276" r:id="rId46"/>
    <p:sldId id="277" r:id="rId47"/>
    <p:sldId id="278" r:id="rId48"/>
    <p:sldId id="28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87B27-153B-414A-A097-E734568A5169}" v="7" dt="2023-02-28T11:27:44.114"/>
    <p1510:client id="{1DB619E1-EEA5-4400-9FF4-A627A604EB44}" v="56" dt="2023-02-28T11:02:59.028"/>
    <p1510:client id="{4449653B-E260-4398-BF42-95A76A98B587}" v="292" dt="2023-02-28T11:27:30.879"/>
    <p1510:client id="{47D0372B-7099-46B2-A62D-4EA812C95F74}" v="22" dt="2023-02-28T11:03:04.160"/>
    <p1510:client id="{5232F8CF-72D7-4E8E-B923-55C2F5215251}" v="705" dt="2023-02-28T12:15:29.945"/>
    <p1510:client id="{5F264CD9-0599-41BE-9D03-5AC932891371}" v="224" dt="2023-02-28T12:04:50.601"/>
    <p1510:client id="{61E92A53-861F-431C-A368-7BD0D3F1B71D}" v="29" dt="2023-03-01T03:57:06.967"/>
    <p1510:client id="{9A8996A8-F8D3-4942-AB05-75A704120D2C}" v="207" dt="2023-02-28T11:19:15.827"/>
    <p1510:client id="{A1EB6CDC-F79E-47C3-BC9D-026486D9AADF}" v="21" dt="2023-02-28T11:49:46.936"/>
    <p1510:client id="{A4E2E775-D803-4455-87DC-3243562B8138}" v="1051" dt="2023-02-28T16:55:25.255"/>
    <p1510:client id="{AE72B22A-EF08-4FF5-BE52-17D2ECA49050}" v="4" dt="2023-03-01T16:04:59.153"/>
    <p1510:client id="{BEA30D91-59B2-4997-BE7C-EBD2F07FB991}" v="33" dt="2023-02-28T12:02:48.859"/>
    <p1510:client id="{DCE87CD8-DB01-4060-9818-CA6C672FF459}" v="54" dt="2023-02-28T11:04:00.880"/>
    <p1510:client id="{DEB36A74-A859-4AE0-BDC5-D5D98418F01E}" v="34" dt="2023-02-28T11:51:07.630"/>
    <p1510:client id="{E7CF560E-AC75-428B-BE72-B707850DFB8E}" v="755" dt="2023-02-28T18:13:04.680"/>
    <p1510:client id="{EB547DE9-16AD-4D63-80DA-785BD980670F}" v="21" dt="2023-03-02T04:23:06.995"/>
    <p1510:client id="{F4C60768-5629-491A-B362-7A1435375ED4}" v="66" dt="2023-02-28T12:25:27.710"/>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Gopalakrishnan(UST,IN)" userId="S::245099@ust.com::887f2d97-509d-441f-ad81-d7cec9cf312b" providerId="AD" clId="Web-{9A8996A8-F8D3-4942-AB05-75A704120D2C}"/>
    <pc:docChg chg="addSld modSld">
      <pc:chgData name="Anirudh Gopalakrishnan(UST,IN)" userId="S::245099@ust.com::887f2d97-509d-441f-ad81-d7cec9cf312b" providerId="AD" clId="Web-{9A8996A8-F8D3-4942-AB05-75A704120D2C}" dt="2023-02-28T11:19:12.906" v="203" actId="20577"/>
      <pc:docMkLst>
        <pc:docMk/>
      </pc:docMkLst>
      <pc:sldChg chg="modSp mod modClrScheme chgLayout">
        <pc:chgData name="Anirudh Gopalakrishnan(UST,IN)" userId="S::245099@ust.com::887f2d97-509d-441f-ad81-d7cec9cf312b" providerId="AD" clId="Web-{9A8996A8-F8D3-4942-AB05-75A704120D2C}" dt="2023-02-28T11:08:38.584" v="166"/>
        <pc:sldMkLst>
          <pc:docMk/>
          <pc:sldMk cId="410429437" sldId="256"/>
        </pc:sldMkLst>
        <pc:spChg chg="mod ord">
          <ac:chgData name="Anirudh Gopalakrishnan(UST,IN)" userId="S::245099@ust.com::887f2d97-509d-441f-ad81-d7cec9cf312b" providerId="AD" clId="Web-{9A8996A8-F8D3-4942-AB05-75A704120D2C}" dt="2023-02-28T11:08:38.584" v="166"/>
          <ac:spMkLst>
            <pc:docMk/>
            <pc:sldMk cId="410429437" sldId="256"/>
            <ac:spMk id="2" creationId="{90DCA56C-7A25-4BD4-AA72-5256E68BE4CB}"/>
          </ac:spMkLst>
        </pc:spChg>
        <pc:spChg chg="mod ord">
          <ac:chgData name="Anirudh Gopalakrishnan(UST,IN)" userId="S::245099@ust.com::887f2d97-509d-441f-ad81-d7cec9cf312b" providerId="AD" clId="Web-{9A8996A8-F8D3-4942-AB05-75A704120D2C}" dt="2023-02-28T11:08:38.584" v="166"/>
          <ac:spMkLst>
            <pc:docMk/>
            <pc:sldMk cId="410429437" sldId="256"/>
            <ac:spMk id="3" creationId="{BBBCF363-1123-45B1-8A9A-ABCDA40EF3F2}"/>
          </ac:spMkLst>
        </pc:spChg>
      </pc:sldChg>
      <pc:sldChg chg="modSp">
        <pc:chgData name="Anirudh Gopalakrishnan(UST,IN)" userId="S::245099@ust.com::887f2d97-509d-441f-ad81-d7cec9cf312b" providerId="AD" clId="Web-{9A8996A8-F8D3-4942-AB05-75A704120D2C}" dt="2023-02-28T11:19:12.906" v="203" actId="20577"/>
        <pc:sldMkLst>
          <pc:docMk/>
          <pc:sldMk cId="669616139" sldId="265"/>
        </pc:sldMkLst>
        <pc:spChg chg="mod">
          <ac:chgData name="Anirudh Gopalakrishnan(UST,IN)" userId="S::245099@ust.com::887f2d97-509d-441f-ad81-d7cec9cf312b" providerId="AD" clId="Web-{9A8996A8-F8D3-4942-AB05-75A704120D2C}" dt="2023-02-28T11:19:12.906" v="203" actId="20577"/>
          <ac:spMkLst>
            <pc:docMk/>
            <pc:sldMk cId="669616139" sldId="265"/>
            <ac:spMk id="5" creationId="{6CA57683-864F-471A-8091-A39815E70A0F}"/>
          </ac:spMkLst>
        </pc:spChg>
      </pc:sldChg>
      <pc:sldChg chg="modSp new">
        <pc:chgData name="Anirudh Gopalakrishnan(UST,IN)" userId="S::245099@ust.com::887f2d97-509d-441f-ad81-d7cec9cf312b" providerId="AD" clId="Web-{9A8996A8-F8D3-4942-AB05-75A704120D2C}" dt="2023-02-28T11:12:03.420" v="190" actId="20577"/>
        <pc:sldMkLst>
          <pc:docMk/>
          <pc:sldMk cId="1391283008" sldId="273"/>
        </pc:sldMkLst>
        <pc:spChg chg="mod">
          <ac:chgData name="Anirudh Gopalakrishnan(UST,IN)" userId="S::245099@ust.com::887f2d97-509d-441f-ad81-d7cec9cf312b" providerId="AD" clId="Web-{9A8996A8-F8D3-4942-AB05-75A704120D2C}" dt="2023-02-28T11:12:03.420" v="190" actId="20577"/>
          <ac:spMkLst>
            <pc:docMk/>
            <pc:sldMk cId="1391283008" sldId="273"/>
            <ac:spMk id="3" creationId="{00935F19-B4A0-6100-F07E-35C76729AEB5}"/>
          </ac:spMkLst>
        </pc:spChg>
      </pc:sldChg>
    </pc:docChg>
  </pc:docChgLst>
  <pc:docChgLst>
    <pc:chgData name="Amrutha Muraleedharan Nair(UST,IN)" userId="S::245138@ust.com::a20f9e76-e0f1-4220-abd5-2b05ebe99d2e" providerId="AD" clId="Web-{5232F8CF-72D7-4E8E-B923-55C2F5215251}"/>
    <pc:docChg chg="addSld modSld sldOrd">
      <pc:chgData name="Amrutha Muraleedharan Nair(UST,IN)" userId="S::245138@ust.com::a20f9e76-e0f1-4220-abd5-2b05ebe99d2e" providerId="AD" clId="Web-{5232F8CF-72D7-4E8E-B923-55C2F5215251}" dt="2023-02-28T12:15:29.945" v="652"/>
      <pc:docMkLst>
        <pc:docMk/>
      </pc:docMkLst>
      <pc:sldChg chg="modSp">
        <pc:chgData name="Amrutha Muraleedharan Nair(UST,IN)" userId="S::245138@ust.com::a20f9e76-e0f1-4220-abd5-2b05ebe99d2e" providerId="AD" clId="Web-{5232F8CF-72D7-4E8E-B923-55C2F5215251}" dt="2023-02-28T11:05:51.047" v="15" actId="20577"/>
        <pc:sldMkLst>
          <pc:docMk/>
          <pc:sldMk cId="2712936521" sldId="259"/>
        </pc:sldMkLst>
        <pc:spChg chg="mod">
          <ac:chgData name="Amrutha Muraleedharan Nair(UST,IN)" userId="S::245138@ust.com::a20f9e76-e0f1-4220-abd5-2b05ebe99d2e" providerId="AD" clId="Web-{5232F8CF-72D7-4E8E-B923-55C2F5215251}" dt="2023-02-28T11:05:51.047" v="15" actId="20577"/>
          <ac:spMkLst>
            <pc:docMk/>
            <pc:sldMk cId="2712936521" sldId="259"/>
            <ac:spMk id="3" creationId="{C3C0199F-A274-44C6-BF37-784A855E6EEA}"/>
          </ac:spMkLst>
        </pc:spChg>
      </pc:sldChg>
      <pc:sldChg chg="addSp delSp modSp">
        <pc:chgData name="Amrutha Muraleedharan Nair(UST,IN)" userId="S::245138@ust.com::a20f9e76-e0f1-4220-abd5-2b05ebe99d2e" providerId="AD" clId="Web-{5232F8CF-72D7-4E8E-B923-55C2F5215251}" dt="2023-02-28T11:15:08.442" v="135" actId="20577"/>
        <pc:sldMkLst>
          <pc:docMk/>
          <pc:sldMk cId="4164098364" sldId="260"/>
        </pc:sldMkLst>
        <pc:spChg chg="mod">
          <ac:chgData name="Amrutha Muraleedharan Nair(UST,IN)" userId="S::245138@ust.com::a20f9e76-e0f1-4220-abd5-2b05ebe99d2e" providerId="AD" clId="Web-{5232F8CF-72D7-4E8E-B923-55C2F5215251}" dt="2023-02-28T11:09:23.305" v="62" actId="20577"/>
          <ac:spMkLst>
            <pc:docMk/>
            <pc:sldMk cId="4164098364" sldId="260"/>
            <ac:spMk id="2" creationId="{5A29E978-9605-417C-951F-53F4926CFF1A}"/>
          </ac:spMkLst>
        </pc:spChg>
        <pc:spChg chg="mod">
          <ac:chgData name="Amrutha Muraleedharan Nair(UST,IN)" userId="S::245138@ust.com::a20f9e76-e0f1-4220-abd5-2b05ebe99d2e" providerId="AD" clId="Web-{5232F8CF-72D7-4E8E-B923-55C2F5215251}" dt="2023-02-28T11:08:05.505" v="56" actId="20577"/>
          <ac:spMkLst>
            <pc:docMk/>
            <pc:sldMk cId="4164098364" sldId="260"/>
            <ac:spMk id="4" creationId="{4986B87E-83DC-455A-94FE-389658903147}"/>
          </ac:spMkLst>
        </pc:spChg>
        <pc:spChg chg="mod">
          <ac:chgData name="Amrutha Muraleedharan Nair(UST,IN)" userId="S::245138@ust.com::a20f9e76-e0f1-4220-abd5-2b05ebe99d2e" providerId="AD" clId="Web-{5232F8CF-72D7-4E8E-B923-55C2F5215251}" dt="2023-02-28T11:07:47.677" v="35" actId="20577"/>
          <ac:spMkLst>
            <pc:docMk/>
            <pc:sldMk cId="4164098364" sldId="260"/>
            <ac:spMk id="5" creationId="{C024C14A-E496-4FF0-8939-7E31F6B95C48}"/>
          </ac:spMkLst>
        </pc:spChg>
        <pc:spChg chg="add del mod">
          <ac:chgData name="Amrutha Muraleedharan Nair(UST,IN)" userId="S::245138@ust.com::a20f9e76-e0f1-4220-abd5-2b05ebe99d2e" providerId="AD" clId="Web-{5232F8CF-72D7-4E8E-B923-55C2F5215251}" dt="2023-02-28T11:06:36.830" v="17"/>
          <ac:spMkLst>
            <pc:docMk/>
            <pc:sldMk cId="4164098364" sldId="260"/>
            <ac:spMk id="6" creationId="{C6D395FF-5D11-2C47-CC0C-D6C5DE7516C5}"/>
          </ac:spMkLst>
        </pc:spChg>
        <pc:spChg chg="add del mod">
          <ac:chgData name="Amrutha Muraleedharan Nair(UST,IN)" userId="S::245138@ust.com::a20f9e76-e0f1-4220-abd5-2b05ebe99d2e" providerId="AD" clId="Web-{5232F8CF-72D7-4E8E-B923-55C2F5215251}" dt="2023-02-28T11:07:23.113" v="19"/>
          <ac:spMkLst>
            <pc:docMk/>
            <pc:sldMk cId="4164098364" sldId="260"/>
            <ac:spMk id="9" creationId="{D141912C-4532-5EA7-78FB-BEE4A3271F6C}"/>
          </ac:spMkLst>
        </pc:spChg>
        <pc:spChg chg="add del mod">
          <ac:chgData name="Amrutha Muraleedharan Nair(UST,IN)" userId="S::245138@ust.com::a20f9e76-e0f1-4220-abd5-2b05ebe99d2e" providerId="AD" clId="Web-{5232F8CF-72D7-4E8E-B923-55C2F5215251}" dt="2023-02-28T11:09:36.071" v="64"/>
          <ac:spMkLst>
            <pc:docMk/>
            <pc:sldMk cId="4164098364" sldId="260"/>
            <ac:spMk id="13" creationId="{671C3538-FA1E-DC36-71D0-9A85903EA75B}"/>
          </ac:spMkLst>
        </pc:spChg>
        <pc:spChg chg="add mod">
          <ac:chgData name="Amrutha Muraleedharan Nair(UST,IN)" userId="S::245138@ust.com::a20f9e76-e0f1-4220-abd5-2b05ebe99d2e" providerId="AD" clId="Web-{5232F8CF-72D7-4E8E-B923-55C2F5215251}" dt="2023-02-28T11:15:08.442" v="135" actId="20577"/>
          <ac:spMkLst>
            <pc:docMk/>
            <pc:sldMk cId="4164098364" sldId="260"/>
            <ac:spMk id="15" creationId="{75321B07-7125-79EF-0DD5-2560991672D3}"/>
          </ac:spMkLst>
        </pc:spChg>
        <pc:picChg chg="add del mod ord">
          <ac:chgData name="Amrutha Muraleedharan Nair(UST,IN)" userId="S::245138@ust.com::a20f9e76-e0f1-4220-abd5-2b05ebe99d2e" providerId="AD" clId="Web-{5232F8CF-72D7-4E8E-B923-55C2F5215251}" dt="2023-02-28T11:09:24.618" v="63"/>
          <ac:picMkLst>
            <pc:docMk/>
            <pc:sldMk cId="4164098364" sldId="260"/>
            <ac:picMk id="10" creationId="{7C33221D-88BA-ACBE-2870-A2239BD18F35}"/>
          </ac:picMkLst>
        </pc:picChg>
        <pc:picChg chg="add del">
          <ac:chgData name="Amrutha Muraleedharan Nair(UST,IN)" userId="S::245138@ust.com::a20f9e76-e0f1-4220-abd5-2b05ebe99d2e" providerId="AD" clId="Web-{5232F8CF-72D7-4E8E-B923-55C2F5215251}" dt="2023-02-28T11:06:46.284" v="18"/>
          <ac:picMkLst>
            <pc:docMk/>
            <pc:sldMk cId="4164098364" sldId="260"/>
            <ac:picMk id="11" creationId="{411EC077-041A-4D95-85EB-050BCDCD9071}"/>
          </ac:picMkLst>
        </pc:picChg>
        <pc:picChg chg="add mod ord">
          <ac:chgData name="Amrutha Muraleedharan Nair(UST,IN)" userId="S::245138@ust.com::a20f9e76-e0f1-4220-abd5-2b05ebe99d2e" providerId="AD" clId="Web-{5232F8CF-72D7-4E8E-B923-55C2F5215251}" dt="2023-02-28T11:10:30.089" v="72" actId="14100"/>
          <ac:picMkLst>
            <pc:docMk/>
            <pc:sldMk cId="4164098364" sldId="260"/>
            <ac:picMk id="14" creationId="{68110753-96F2-5915-3812-57A91896DD54}"/>
          </ac:picMkLst>
        </pc:picChg>
      </pc:sldChg>
      <pc:sldChg chg="addSp delSp modSp">
        <pc:chgData name="Amrutha Muraleedharan Nair(UST,IN)" userId="S::245138@ust.com::a20f9e76-e0f1-4220-abd5-2b05ebe99d2e" providerId="AD" clId="Web-{5232F8CF-72D7-4E8E-B923-55C2F5215251}" dt="2023-02-28T11:23:25.397" v="304" actId="14100"/>
        <pc:sldMkLst>
          <pc:docMk/>
          <pc:sldMk cId="2412294028" sldId="263"/>
        </pc:sldMkLst>
        <pc:spChg chg="mod">
          <ac:chgData name="Amrutha Muraleedharan Nair(UST,IN)" userId="S::245138@ust.com::a20f9e76-e0f1-4220-abd5-2b05ebe99d2e" providerId="AD" clId="Web-{5232F8CF-72D7-4E8E-B923-55C2F5215251}" dt="2023-02-28T11:23:25.397" v="304" actId="14100"/>
          <ac:spMkLst>
            <pc:docMk/>
            <pc:sldMk cId="2412294028" sldId="263"/>
            <ac:spMk id="2" creationId="{4DFF222A-0050-42E6-8C3E-86E3C365C411}"/>
          </ac:spMkLst>
        </pc:spChg>
        <pc:spChg chg="del">
          <ac:chgData name="Amrutha Muraleedharan Nair(UST,IN)" userId="S::245138@ust.com::a20f9e76-e0f1-4220-abd5-2b05ebe99d2e" providerId="AD" clId="Web-{5232F8CF-72D7-4E8E-B923-55C2F5215251}" dt="2023-02-28T11:20:56.579" v="196"/>
          <ac:spMkLst>
            <pc:docMk/>
            <pc:sldMk cId="2412294028" sldId="263"/>
            <ac:spMk id="4" creationId="{4196946F-82A2-4DBD-98DD-DB5D7C5DF011}"/>
          </ac:spMkLst>
        </pc:spChg>
        <pc:spChg chg="add del mod">
          <ac:chgData name="Amrutha Muraleedharan Nair(UST,IN)" userId="S::245138@ust.com::a20f9e76-e0f1-4220-abd5-2b05ebe99d2e" providerId="AD" clId="Web-{5232F8CF-72D7-4E8E-B923-55C2F5215251}" dt="2023-02-28T11:20:29.516" v="189"/>
          <ac:spMkLst>
            <pc:docMk/>
            <pc:sldMk cId="2412294028" sldId="263"/>
            <ac:spMk id="5" creationId="{DFB79D7E-3276-01F0-EC5F-72D0DEB2FD55}"/>
          </ac:spMkLst>
        </pc:spChg>
        <pc:spChg chg="del">
          <ac:chgData name="Amrutha Muraleedharan Nair(UST,IN)" userId="S::245138@ust.com::a20f9e76-e0f1-4220-abd5-2b05ebe99d2e" providerId="AD" clId="Web-{5232F8CF-72D7-4E8E-B923-55C2F5215251}" dt="2023-02-28T11:20:40.251" v="193"/>
          <ac:spMkLst>
            <pc:docMk/>
            <pc:sldMk cId="2412294028" sldId="263"/>
            <ac:spMk id="7" creationId="{B15ED6EF-4F9A-41A9-B336-BFC6782228DF}"/>
          </ac:spMkLst>
        </pc:spChg>
        <pc:spChg chg="del mod">
          <ac:chgData name="Amrutha Muraleedharan Nair(UST,IN)" userId="S::245138@ust.com::a20f9e76-e0f1-4220-abd5-2b05ebe99d2e" providerId="AD" clId="Web-{5232F8CF-72D7-4E8E-B923-55C2F5215251}" dt="2023-02-28T11:20:36.016" v="192"/>
          <ac:spMkLst>
            <pc:docMk/>
            <pc:sldMk cId="2412294028" sldId="263"/>
            <ac:spMk id="8" creationId="{477A6E10-A1AB-44F7-B196-12B4EE7B21E6}"/>
          </ac:spMkLst>
        </pc:spChg>
        <pc:spChg chg="add del mod">
          <ac:chgData name="Amrutha Muraleedharan Nair(UST,IN)" userId="S::245138@ust.com::a20f9e76-e0f1-4220-abd5-2b05ebe99d2e" providerId="AD" clId="Web-{5232F8CF-72D7-4E8E-B923-55C2F5215251}" dt="2023-02-28T11:23:19.084" v="303" actId="14100"/>
          <ac:spMkLst>
            <pc:docMk/>
            <pc:sldMk cId="2412294028" sldId="263"/>
            <ac:spMk id="9" creationId="{1BD5DDD4-B30F-43B5-9BA0-190CC29E9665}"/>
          </ac:spMkLst>
        </pc:spChg>
        <pc:spChg chg="add del mod">
          <ac:chgData name="Amrutha Muraleedharan Nair(UST,IN)" userId="S::245138@ust.com::a20f9e76-e0f1-4220-abd5-2b05ebe99d2e" providerId="AD" clId="Web-{5232F8CF-72D7-4E8E-B923-55C2F5215251}" dt="2023-02-28T11:20:24.985" v="188"/>
          <ac:spMkLst>
            <pc:docMk/>
            <pc:sldMk cId="2412294028" sldId="263"/>
            <ac:spMk id="11" creationId="{FA36968B-ECB8-4EBA-A5FD-371E39DB94D4}"/>
          </ac:spMkLst>
        </pc:spChg>
        <pc:spChg chg="add del mod">
          <ac:chgData name="Amrutha Muraleedharan Nair(UST,IN)" userId="S::245138@ust.com::a20f9e76-e0f1-4220-abd5-2b05ebe99d2e" providerId="AD" clId="Web-{5232F8CF-72D7-4E8E-B923-55C2F5215251}" dt="2023-02-28T11:20:21.172" v="187"/>
          <ac:spMkLst>
            <pc:docMk/>
            <pc:sldMk cId="2412294028" sldId="263"/>
            <ac:spMk id="15" creationId="{361A2EF1-1E2B-A746-3B1A-7455B4F8BE1F}"/>
          </ac:spMkLst>
        </pc:spChg>
        <pc:spChg chg="add del mod">
          <ac:chgData name="Amrutha Muraleedharan Nair(UST,IN)" userId="S::245138@ust.com::a20f9e76-e0f1-4220-abd5-2b05ebe99d2e" providerId="AD" clId="Web-{5232F8CF-72D7-4E8E-B923-55C2F5215251}" dt="2023-02-28T11:20:44.360" v="194"/>
          <ac:spMkLst>
            <pc:docMk/>
            <pc:sldMk cId="2412294028" sldId="263"/>
            <ac:spMk id="18" creationId="{9B2BAD20-6FCE-E9EA-213A-39EE61559EA2}"/>
          </ac:spMkLst>
        </pc:spChg>
        <pc:spChg chg="add del mod">
          <ac:chgData name="Amrutha Muraleedharan Nair(UST,IN)" userId="S::245138@ust.com::a20f9e76-e0f1-4220-abd5-2b05ebe99d2e" providerId="AD" clId="Web-{5232F8CF-72D7-4E8E-B923-55C2F5215251}" dt="2023-02-28T11:20:51.298" v="195"/>
          <ac:spMkLst>
            <pc:docMk/>
            <pc:sldMk cId="2412294028" sldId="263"/>
            <ac:spMk id="20" creationId="{A14DB472-F2EA-F6CA-8525-9F27EAB4AC9F}"/>
          </ac:spMkLst>
        </pc:spChg>
        <pc:spChg chg="add del mod">
          <ac:chgData name="Amrutha Muraleedharan Nair(UST,IN)" userId="S::245138@ust.com::a20f9e76-e0f1-4220-abd5-2b05ebe99d2e" providerId="AD" clId="Web-{5232F8CF-72D7-4E8E-B923-55C2F5215251}" dt="2023-02-28T11:21:02.236" v="197"/>
          <ac:spMkLst>
            <pc:docMk/>
            <pc:sldMk cId="2412294028" sldId="263"/>
            <ac:spMk id="22" creationId="{65AC7B90-7781-31BD-DDF4-1E0243097246}"/>
          </ac:spMkLst>
        </pc:spChg>
        <pc:spChg chg="add del mod">
          <ac:chgData name="Amrutha Muraleedharan Nair(UST,IN)" userId="S::245138@ust.com::a20f9e76-e0f1-4220-abd5-2b05ebe99d2e" providerId="AD" clId="Web-{5232F8CF-72D7-4E8E-B923-55C2F5215251}" dt="2023-02-28T11:22:44.380" v="250"/>
          <ac:spMkLst>
            <pc:docMk/>
            <pc:sldMk cId="2412294028" sldId="263"/>
            <ac:spMk id="24" creationId="{9C70A793-8973-B81C-6B49-B6B16E21BF1F}"/>
          </ac:spMkLst>
        </pc:spChg>
        <pc:picChg chg="del">
          <ac:chgData name="Amrutha Muraleedharan Nair(UST,IN)" userId="S::245138@ust.com::a20f9e76-e0f1-4220-abd5-2b05ebe99d2e" providerId="AD" clId="Web-{5232F8CF-72D7-4E8E-B923-55C2F5215251}" dt="2023-02-28T11:19:22.904" v="179"/>
          <ac:picMkLst>
            <pc:docMk/>
            <pc:sldMk cId="2412294028" sldId="263"/>
            <ac:picMk id="12" creationId="{687E2450-8A1E-4D26-849A-27E0C773356D}"/>
          </ac:picMkLst>
        </pc:picChg>
        <pc:picChg chg="del">
          <ac:chgData name="Amrutha Muraleedharan Nair(UST,IN)" userId="S::245138@ust.com::a20f9e76-e0f1-4220-abd5-2b05ebe99d2e" providerId="AD" clId="Web-{5232F8CF-72D7-4E8E-B923-55C2F5215251}" dt="2023-02-28T11:19:25.170" v="180"/>
          <ac:picMkLst>
            <pc:docMk/>
            <pc:sldMk cId="2412294028" sldId="263"/>
            <ac:picMk id="14" creationId="{8E520986-BC14-4C72-BA30-8EC5CE656F9B}"/>
          </ac:picMkLst>
        </pc:picChg>
        <pc:picChg chg="del">
          <ac:chgData name="Amrutha Muraleedharan Nair(UST,IN)" userId="S::245138@ust.com::a20f9e76-e0f1-4220-abd5-2b05ebe99d2e" providerId="AD" clId="Web-{5232F8CF-72D7-4E8E-B923-55C2F5215251}" dt="2023-02-28T11:19:27.295" v="181"/>
          <ac:picMkLst>
            <pc:docMk/>
            <pc:sldMk cId="2412294028" sldId="263"/>
            <ac:picMk id="16" creationId="{A0609731-E84C-4760-AD5E-8E288693AE20}"/>
          </ac:picMkLst>
        </pc:picChg>
      </pc:sldChg>
      <pc:sldChg chg="addSp delSp modSp new">
        <pc:chgData name="Amrutha Muraleedharan Nair(UST,IN)" userId="S::245138@ust.com::a20f9e76-e0f1-4220-abd5-2b05ebe99d2e" providerId="AD" clId="Web-{5232F8CF-72D7-4E8E-B923-55C2F5215251}" dt="2023-02-28T11:37:42.318" v="456" actId="14100"/>
        <pc:sldMkLst>
          <pc:docMk/>
          <pc:sldMk cId="2908269949" sldId="281"/>
        </pc:sldMkLst>
        <pc:spChg chg="del">
          <ac:chgData name="Amrutha Muraleedharan Nair(UST,IN)" userId="S::245138@ust.com::a20f9e76-e0f1-4220-abd5-2b05ebe99d2e" providerId="AD" clId="Web-{5232F8CF-72D7-4E8E-B923-55C2F5215251}" dt="2023-02-28T11:28:18.595" v="343"/>
          <ac:spMkLst>
            <pc:docMk/>
            <pc:sldMk cId="2908269949" sldId="281"/>
            <ac:spMk id="2" creationId="{8641B57A-866D-E0A5-5560-B3473707726E}"/>
          </ac:spMkLst>
        </pc:spChg>
        <pc:spChg chg="del">
          <ac:chgData name="Amrutha Muraleedharan Nair(UST,IN)" userId="S::245138@ust.com::a20f9e76-e0f1-4220-abd5-2b05ebe99d2e" providerId="AD" clId="Web-{5232F8CF-72D7-4E8E-B923-55C2F5215251}" dt="2023-02-28T11:29:15.878" v="357"/>
          <ac:spMkLst>
            <pc:docMk/>
            <pc:sldMk cId="2908269949" sldId="281"/>
            <ac:spMk id="3" creationId="{DE6808FE-18EA-F4DA-C831-AB661133B589}"/>
          </ac:spMkLst>
        </pc:spChg>
        <pc:spChg chg="del">
          <ac:chgData name="Amrutha Muraleedharan Nair(UST,IN)" userId="S::245138@ust.com::a20f9e76-e0f1-4220-abd5-2b05ebe99d2e" providerId="AD" clId="Web-{5232F8CF-72D7-4E8E-B923-55C2F5215251}" dt="2023-02-28T11:28:31.377" v="346"/>
          <ac:spMkLst>
            <pc:docMk/>
            <pc:sldMk cId="2908269949" sldId="281"/>
            <ac:spMk id="4" creationId="{2CDA7343-FF85-3BED-7FD0-F300E1F7153B}"/>
          </ac:spMkLst>
        </pc:spChg>
        <pc:spChg chg="del">
          <ac:chgData name="Amrutha Muraleedharan Nair(UST,IN)" userId="S::245138@ust.com::a20f9e76-e0f1-4220-abd5-2b05ebe99d2e" providerId="AD" clId="Web-{5232F8CF-72D7-4E8E-B923-55C2F5215251}" dt="2023-02-28T11:28:48.331" v="350"/>
          <ac:spMkLst>
            <pc:docMk/>
            <pc:sldMk cId="2908269949" sldId="281"/>
            <ac:spMk id="5" creationId="{09F8B597-FFFB-D155-3222-EAE6170BE881}"/>
          </ac:spMkLst>
        </pc:spChg>
        <pc:spChg chg="del">
          <ac:chgData name="Amrutha Muraleedharan Nair(UST,IN)" userId="S::245138@ust.com::a20f9e76-e0f1-4220-abd5-2b05ebe99d2e" providerId="AD" clId="Web-{5232F8CF-72D7-4E8E-B923-55C2F5215251}" dt="2023-02-28T11:29:12.191" v="356"/>
          <ac:spMkLst>
            <pc:docMk/>
            <pc:sldMk cId="2908269949" sldId="281"/>
            <ac:spMk id="6" creationId="{F886D113-B4AD-055C-10F5-1942968D1801}"/>
          </ac:spMkLst>
        </pc:spChg>
        <pc:spChg chg="del">
          <ac:chgData name="Amrutha Muraleedharan Nair(UST,IN)" userId="S::245138@ust.com::a20f9e76-e0f1-4220-abd5-2b05ebe99d2e" providerId="AD" clId="Web-{5232F8CF-72D7-4E8E-B923-55C2F5215251}" dt="2023-02-28T11:29:08.847" v="355"/>
          <ac:spMkLst>
            <pc:docMk/>
            <pc:sldMk cId="2908269949" sldId="281"/>
            <ac:spMk id="7" creationId="{10DBC8AF-2A34-CA5E-3327-F00E1B77555A}"/>
          </ac:spMkLst>
        </pc:spChg>
        <pc:spChg chg="del">
          <ac:chgData name="Amrutha Muraleedharan Nair(UST,IN)" userId="S::245138@ust.com::a20f9e76-e0f1-4220-abd5-2b05ebe99d2e" providerId="AD" clId="Web-{5232F8CF-72D7-4E8E-B923-55C2F5215251}" dt="2023-02-28T11:28:29.658" v="345"/>
          <ac:spMkLst>
            <pc:docMk/>
            <pc:sldMk cId="2908269949" sldId="281"/>
            <ac:spMk id="8" creationId="{C135CFD9-2CE9-9CB5-B155-12F7094B5CD0}"/>
          </ac:spMkLst>
        </pc:spChg>
        <pc:spChg chg="mod">
          <ac:chgData name="Amrutha Muraleedharan Nair(UST,IN)" userId="S::245138@ust.com::a20f9e76-e0f1-4220-abd5-2b05ebe99d2e" providerId="AD" clId="Web-{5232F8CF-72D7-4E8E-B923-55C2F5215251}" dt="2023-02-28T11:27:55.516" v="342" actId="20577"/>
          <ac:spMkLst>
            <pc:docMk/>
            <pc:sldMk cId="2908269949" sldId="281"/>
            <ac:spMk id="9" creationId="{898F818D-C062-CA23-325C-69D8B390A5D6}"/>
          </ac:spMkLst>
        </pc:spChg>
        <pc:spChg chg="add del mod">
          <ac:chgData name="Amrutha Muraleedharan Nair(UST,IN)" userId="S::245138@ust.com::a20f9e76-e0f1-4220-abd5-2b05ebe99d2e" providerId="AD" clId="Web-{5232F8CF-72D7-4E8E-B923-55C2F5215251}" dt="2023-02-28T11:28:44.502" v="349"/>
          <ac:spMkLst>
            <pc:docMk/>
            <pc:sldMk cId="2908269949" sldId="281"/>
            <ac:spMk id="19" creationId="{8C5C5A54-59BC-F193-248A-B5136D030077}"/>
          </ac:spMkLst>
        </pc:spChg>
        <pc:spChg chg="add del mod">
          <ac:chgData name="Amrutha Muraleedharan Nair(UST,IN)" userId="S::245138@ust.com::a20f9e76-e0f1-4220-abd5-2b05ebe99d2e" providerId="AD" clId="Web-{5232F8CF-72D7-4E8E-B923-55C2F5215251}" dt="2023-02-28T11:31:11.070" v="371"/>
          <ac:spMkLst>
            <pc:docMk/>
            <pc:sldMk cId="2908269949" sldId="281"/>
            <ac:spMk id="21" creationId="{6E9DCCFD-ED8E-9C64-0F8D-DF528B6D92B8}"/>
          </ac:spMkLst>
        </pc:spChg>
        <pc:spChg chg="add del mod">
          <ac:chgData name="Amrutha Muraleedharan Nair(UST,IN)" userId="S::245138@ust.com::a20f9e76-e0f1-4220-abd5-2b05ebe99d2e" providerId="AD" clId="Web-{5232F8CF-72D7-4E8E-B923-55C2F5215251}" dt="2023-02-28T11:31:23.476" v="375"/>
          <ac:spMkLst>
            <pc:docMk/>
            <pc:sldMk cId="2908269949" sldId="281"/>
            <ac:spMk id="42" creationId="{8BAB2D3C-45DC-CAB7-C673-4E05C2529192}"/>
          </ac:spMkLst>
        </pc:spChg>
        <pc:spChg chg="add mod">
          <ac:chgData name="Amrutha Muraleedharan Nair(UST,IN)" userId="S::245138@ust.com::a20f9e76-e0f1-4220-abd5-2b05ebe99d2e" providerId="AD" clId="Web-{5232F8CF-72D7-4E8E-B923-55C2F5215251}" dt="2023-02-28T11:37:15.504" v="450" actId="14100"/>
          <ac:spMkLst>
            <pc:docMk/>
            <pc:sldMk cId="2908269949" sldId="281"/>
            <ac:spMk id="113" creationId="{F6E7389B-75AF-19D1-1465-6242C2EB17F1}"/>
          </ac:spMkLst>
        </pc:spChg>
        <pc:graphicFrameChg chg="add del mod ord modGraphic">
          <ac:chgData name="Amrutha Muraleedharan Nair(UST,IN)" userId="S::245138@ust.com::a20f9e76-e0f1-4220-abd5-2b05ebe99d2e" providerId="AD" clId="Web-{5232F8CF-72D7-4E8E-B923-55C2F5215251}" dt="2023-02-28T11:28:37.877" v="347"/>
          <ac:graphicFrameMkLst>
            <pc:docMk/>
            <pc:sldMk cId="2908269949" sldId="281"/>
            <ac:graphicFrameMk id="11" creationId="{C82451B6-8AFD-CC87-A95B-F1E7BEFB1D39}"/>
          </ac:graphicFrameMkLst>
        </pc:graphicFrameChg>
        <pc:graphicFrameChg chg="add del mod ord modGraphic">
          <ac:chgData name="Amrutha Muraleedharan Nair(UST,IN)" userId="S::245138@ust.com::a20f9e76-e0f1-4220-abd5-2b05ebe99d2e" providerId="AD" clId="Web-{5232F8CF-72D7-4E8E-B923-55C2F5215251}" dt="2023-02-28T11:31:50.681" v="386"/>
          <ac:graphicFrameMkLst>
            <pc:docMk/>
            <pc:sldMk cId="2908269949" sldId="281"/>
            <ac:graphicFrameMk id="22" creationId="{460B518E-E78A-AAB5-8257-363C893B833F}"/>
          </ac:graphicFrameMkLst>
        </pc:graphicFrameChg>
        <pc:picChg chg="add del mod ord">
          <ac:chgData name="Amrutha Muraleedharan Nair(UST,IN)" userId="S::245138@ust.com::a20f9e76-e0f1-4220-abd5-2b05ebe99d2e" providerId="AD" clId="Web-{5232F8CF-72D7-4E8E-B923-55C2F5215251}" dt="2023-02-28T11:31:08.070" v="370"/>
          <ac:picMkLst>
            <pc:docMk/>
            <pc:sldMk cId="2908269949" sldId="281"/>
            <ac:picMk id="10" creationId="{C612E7B7-2A9A-120E-E327-9A6468176083}"/>
          </ac:picMkLst>
        </pc:picChg>
        <pc:picChg chg="add mod">
          <ac:chgData name="Amrutha Muraleedharan Nair(UST,IN)" userId="S::245138@ust.com::a20f9e76-e0f1-4220-abd5-2b05ebe99d2e" providerId="AD" clId="Web-{5232F8CF-72D7-4E8E-B923-55C2F5215251}" dt="2023-02-28T11:37:42.318" v="456" actId="14100"/>
          <ac:picMkLst>
            <pc:docMk/>
            <pc:sldMk cId="2908269949" sldId="281"/>
            <ac:picMk id="114" creationId="{915584CF-BBF8-1C86-29DB-22545D06594D}"/>
          </ac:picMkLst>
        </pc:picChg>
      </pc:sldChg>
      <pc:sldChg chg="addSp delSp modSp new">
        <pc:chgData name="Amrutha Muraleedharan Nair(UST,IN)" userId="S::245138@ust.com::a20f9e76-e0f1-4220-abd5-2b05ebe99d2e" providerId="AD" clId="Web-{5232F8CF-72D7-4E8E-B923-55C2F5215251}" dt="2023-02-28T11:50:52.736" v="546" actId="14100"/>
        <pc:sldMkLst>
          <pc:docMk/>
          <pc:sldMk cId="2126343971" sldId="283"/>
        </pc:sldMkLst>
        <pc:spChg chg="del">
          <ac:chgData name="Amrutha Muraleedharan Nair(UST,IN)" userId="S::245138@ust.com::a20f9e76-e0f1-4220-abd5-2b05ebe99d2e" providerId="AD" clId="Web-{5232F8CF-72D7-4E8E-B923-55C2F5215251}" dt="2023-02-28T11:50:07.735" v="539"/>
          <ac:spMkLst>
            <pc:docMk/>
            <pc:sldMk cId="2126343971" sldId="283"/>
            <ac:spMk id="2" creationId="{091399E8-5A37-4C4C-A994-9A8C04504233}"/>
          </ac:spMkLst>
        </pc:spChg>
        <pc:spChg chg="del">
          <ac:chgData name="Amrutha Muraleedharan Nair(UST,IN)" userId="S::245138@ust.com::a20f9e76-e0f1-4220-abd5-2b05ebe99d2e" providerId="AD" clId="Web-{5232F8CF-72D7-4E8E-B923-55C2F5215251}" dt="2023-02-28T11:50:19.454" v="542"/>
          <ac:spMkLst>
            <pc:docMk/>
            <pc:sldMk cId="2126343971" sldId="283"/>
            <ac:spMk id="3" creationId="{6CFEA7FD-DCDD-D6B6-0B3D-26D8C1829B1A}"/>
          </ac:spMkLst>
        </pc:spChg>
        <pc:spChg chg="del mod">
          <ac:chgData name="Amrutha Muraleedharan Nair(UST,IN)" userId="S::245138@ust.com::a20f9e76-e0f1-4220-abd5-2b05ebe99d2e" providerId="AD" clId="Web-{5232F8CF-72D7-4E8E-B923-55C2F5215251}" dt="2023-02-28T11:49:58.234" v="537"/>
          <ac:spMkLst>
            <pc:docMk/>
            <pc:sldMk cId="2126343971" sldId="283"/>
            <ac:spMk id="4" creationId="{2080EA90-8175-C5E8-9310-271F00FA2B62}"/>
          </ac:spMkLst>
        </pc:spChg>
        <pc:spChg chg="del">
          <ac:chgData name="Amrutha Muraleedharan Nair(UST,IN)" userId="S::245138@ust.com::a20f9e76-e0f1-4220-abd5-2b05ebe99d2e" providerId="AD" clId="Web-{5232F8CF-72D7-4E8E-B923-55C2F5215251}" dt="2023-02-28T11:50:03.610" v="538"/>
          <ac:spMkLst>
            <pc:docMk/>
            <pc:sldMk cId="2126343971" sldId="283"/>
            <ac:spMk id="5" creationId="{06699C5E-4DB3-060A-1033-C59C3C825513}"/>
          </ac:spMkLst>
        </pc:spChg>
        <pc:spChg chg="del">
          <ac:chgData name="Amrutha Muraleedharan Nair(UST,IN)" userId="S::245138@ust.com::a20f9e76-e0f1-4220-abd5-2b05ebe99d2e" providerId="AD" clId="Web-{5232F8CF-72D7-4E8E-B923-55C2F5215251}" dt="2023-02-28T11:50:16.157" v="541"/>
          <ac:spMkLst>
            <pc:docMk/>
            <pc:sldMk cId="2126343971" sldId="283"/>
            <ac:spMk id="6" creationId="{42864ADF-6FC0-E6EB-8577-753CA0B194D8}"/>
          </ac:spMkLst>
        </pc:spChg>
        <pc:spChg chg="del">
          <ac:chgData name="Amrutha Muraleedharan Nair(UST,IN)" userId="S::245138@ust.com::a20f9e76-e0f1-4220-abd5-2b05ebe99d2e" providerId="AD" clId="Web-{5232F8CF-72D7-4E8E-B923-55C2F5215251}" dt="2023-02-28T11:50:13.141" v="540"/>
          <ac:spMkLst>
            <pc:docMk/>
            <pc:sldMk cId="2126343971" sldId="283"/>
            <ac:spMk id="7" creationId="{C9897ED8-A35C-71B8-601E-D2FB9FAAB442}"/>
          </ac:spMkLst>
        </pc:spChg>
        <pc:spChg chg="mod">
          <ac:chgData name="Amrutha Muraleedharan Nair(UST,IN)" userId="S::245138@ust.com::a20f9e76-e0f1-4220-abd5-2b05ebe99d2e" providerId="AD" clId="Web-{5232F8CF-72D7-4E8E-B923-55C2F5215251}" dt="2023-02-28T11:49:52.062" v="535" actId="20577"/>
          <ac:spMkLst>
            <pc:docMk/>
            <pc:sldMk cId="2126343971" sldId="283"/>
            <ac:spMk id="8" creationId="{707A70E5-6ACE-9DDE-A8C7-CA44E0759491}"/>
          </ac:spMkLst>
        </pc:spChg>
        <pc:spChg chg="mod">
          <ac:chgData name="Amrutha Muraleedharan Nair(UST,IN)" userId="S::245138@ust.com::a20f9e76-e0f1-4220-abd5-2b05ebe99d2e" providerId="AD" clId="Web-{5232F8CF-72D7-4E8E-B923-55C2F5215251}" dt="2023-02-28T11:39:46.025" v="459" actId="20577"/>
          <ac:spMkLst>
            <pc:docMk/>
            <pc:sldMk cId="2126343971" sldId="283"/>
            <ac:spMk id="9" creationId="{72C85148-307A-A332-E157-D8CEAAFA55E1}"/>
          </ac:spMkLst>
        </pc:spChg>
        <pc:picChg chg="add mod">
          <ac:chgData name="Amrutha Muraleedharan Nair(UST,IN)" userId="S::245138@ust.com::a20f9e76-e0f1-4220-abd5-2b05ebe99d2e" providerId="AD" clId="Web-{5232F8CF-72D7-4E8E-B923-55C2F5215251}" dt="2023-02-28T11:50:52.736" v="546" actId="14100"/>
          <ac:picMkLst>
            <pc:docMk/>
            <pc:sldMk cId="2126343971" sldId="283"/>
            <ac:picMk id="10" creationId="{30B935E5-9074-AEF3-E4E5-250530C4B117}"/>
          </ac:picMkLst>
        </pc:picChg>
      </pc:sldChg>
      <pc:sldChg chg="addSp delSp modSp new">
        <pc:chgData name="Amrutha Muraleedharan Nair(UST,IN)" userId="S::245138@ust.com::a20f9e76-e0f1-4220-abd5-2b05ebe99d2e" providerId="AD" clId="Web-{5232F8CF-72D7-4E8E-B923-55C2F5215251}" dt="2023-02-28T12:06:04.300" v="597" actId="1076"/>
        <pc:sldMkLst>
          <pc:docMk/>
          <pc:sldMk cId="2530131071" sldId="285"/>
        </pc:sldMkLst>
        <pc:spChg chg="del mod">
          <ac:chgData name="Amrutha Muraleedharan Nair(UST,IN)" userId="S::245138@ust.com::a20f9e76-e0f1-4220-abd5-2b05ebe99d2e" providerId="AD" clId="Web-{5232F8CF-72D7-4E8E-B923-55C2F5215251}" dt="2023-02-28T11:55:28.121" v="568"/>
          <ac:spMkLst>
            <pc:docMk/>
            <pc:sldMk cId="2530131071" sldId="285"/>
            <ac:spMk id="2" creationId="{595E6470-557D-C6C3-CEBB-EFA697B50260}"/>
          </ac:spMkLst>
        </pc:spChg>
        <pc:spChg chg="del">
          <ac:chgData name="Amrutha Muraleedharan Nair(UST,IN)" userId="S::245138@ust.com::a20f9e76-e0f1-4220-abd5-2b05ebe99d2e" providerId="AD" clId="Web-{5232F8CF-72D7-4E8E-B923-55C2F5215251}" dt="2023-02-28T11:55:43.247" v="572"/>
          <ac:spMkLst>
            <pc:docMk/>
            <pc:sldMk cId="2530131071" sldId="285"/>
            <ac:spMk id="3" creationId="{AE800105-62AE-D9CC-3C4D-BAAAC8679EAA}"/>
          </ac:spMkLst>
        </pc:spChg>
        <pc:spChg chg="del">
          <ac:chgData name="Amrutha Muraleedharan Nair(UST,IN)" userId="S::245138@ust.com::a20f9e76-e0f1-4220-abd5-2b05ebe99d2e" providerId="AD" clId="Web-{5232F8CF-72D7-4E8E-B923-55C2F5215251}" dt="2023-02-28T11:55:15.527" v="566"/>
          <ac:spMkLst>
            <pc:docMk/>
            <pc:sldMk cId="2530131071" sldId="285"/>
            <ac:spMk id="4" creationId="{DAAFCB18-2C61-0C04-4D61-60F0C9EF432D}"/>
          </ac:spMkLst>
        </pc:spChg>
        <pc:spChg chg="del">
          <ac:chgData name="Amrutha Muraleedharan Nair(UST,IN)" userId="S::245138@ust.com::a20f9e76-e0f1-4220-abd5-2b05ebe99d2e" providerId="AD" clId="Web-{5232F8CF-72D7-4E8E-B923-55C2F5215251}" dt="2023-02-28T11:55:31.871" v="569"/>
          <ac:spMkLst>
            <pc:docMk/>
            <pc:sldMk cId="2530131071" sldId="285"/>
            <ac:spMk id="5" creationId="{28B87286-246B-A967-540C-CC87D55079C2}"/>
          </ac:spMkLst>
        </pc:spChg>
        <pc:spChg chg="del">
          <ac:chgData name="Amrutha Muraleedharan Nair(UST,IN)" userId="S::245138@ust.com::a20f9e76-e0f1-4220-abd5-2b05ebe99d2e" providerId="AD" clId="Web-{5232F8CF-72D7-4E8E-B923-55C2F5215251}" dt="2023-02-28T11:55:39.371" v="571"/>
          <ac:spMkLst>
            <pc:docMk/>
            <pc:sldMk cId="2530131071" sldId="285"/>
            <ac:spMk id="6" creationId="{C8EDF05F-DE24-6BF9-3D4F-A628A21EF400}"/>
          </ac:spMkLst>
        </pc:spChg>
        <pc:spChg chg="del">
          <ac:chgData name="Amrutha Muraleedharan Nair(UST,IN)" userId="S::245138@ust.com::a20f9e76-e0f1-4220-abd5-2b05ebe99d2e" providerId="AD" clId="Web-{5232F8CF-72D7-4E8E-B923-55C2F5215251}" dt="2023-02-28T11:55:36.184" v="570"/>
          <ac:spMkLst>
            <pc:docMk/>
            <pc:sldMk cId="2530131071" sldId="285"/>
            <ac:spMk id="7" creationId="{129D35A0-65C6-B4BD-2E8F-99DC198F0CA2}"/>
          </ac:spMkLst>
        </pc:spChg>
        <pc:spChg chg="mod">
          <ac:chgData name="Amrutha Muraleedharan Nair(UST,IN)" userId="S::245138@ust.com::a20f9e76-e0f1-4220-abd5-2b05ebe99d2e" providerId="AD" clId="Web-{5232F8CF-72D7-4E8E-B923-55C2F5215251}" dt="2023-02-28T11:55:04.245" v="565" actId="20577"/>
          <ac:spMkLst>
            <pc:docMk/>
            <pc:sldMk cId="2530131071" sldId="285"/>
            <ac:spMk id="8" creationId="{302E6B11-C605-CDF9-45AE-431B785302FF}"/>
          </ac:spMkLst>
        </pc:spChg>
        <pc:spChg chg="mod">
          <ac:chgData name="Amrutha Muraleedharan Nair(UST,IN)" userId="S::245138@ust.com::a20f9e76-e0f1-4220-abd5-2b05ebe99d2e" providerId="AD" clId="Web-{5232F8CF-72D7-4E8E-B923-55C2F5215251}" dt="2023-02-28T11:51:58.364" v="549" actId="20577"/>
          <ac:spMkLst>
            <pc:docMk/>
            <pc:sldMk cId="2530131071" sldId="285"/>
            <ac:spMk id="9" creationId="{6613ED7B-0E8C-1153-54CF-88582970B1D1}"/>
          </ac:spMkLst>
        </pc:spChg>
        <pc:picChg chg="add del mod">
          <ac:chgData name="Amrutha Muraleedharan Nair(UST,IN)" userId="S::245138@ust.com::a20f9e76-e0f1-4220-abd5-2b05ebe99d2e" providerId="AD" clId="Web-{5232F8CF-72D7-4E8E-B923-55C2F5215251}" dt="2023-02-28T12:02:35.839" v="578"/>
          <ac:picMkLst>
            <pc:docMk/>
            <pc:sldMk cId="2530131071" sldId="285"/>
            <ac:picMk id="10" creationId="{ABD58439-0904-162A-0DF2-A9902DE74226}"/>
          </ac:picMkLst>
        </pc:picChg>
        <pc:picChg chg="add del mod">
          <ac:chgData name="Amrutha Muraleedharan Nair(UST,IN)" userId="S::245138@ust.com::a20f9e76-e0f1-4220-abd5-2b05ebe99d2e" providerId="AD" clId="Web-{5232F8CF-72D7-4E8E-B923-55C2F5215251}" dt="2023-02-28T12:04:50.750" v="589"/>
          <ac:picMkLst>
            <pc:docMk/>
            <pc:sldMk cId="2530131071" sldId="285"/>
            <ac:picMk id="11" creationId="{BD472716-1CD3-FE00-281F-17FA4F7B92F2}"/>
          </ac:picMkLst>
        </pc:picChg>
        <pc:picChg chg="add mod">
          <ac:chgData name="Amrutha Muraleedharan Nair(UST,IN)" userId="S::245138@ust.com::a20f9e76-e0f1-4220-abd5-2b05ebe99d2e" providerId="AD" clId="Web-{5232F8CF-72D7-4E8E-B923-55C2F5215251}" dt="2023-02-28T12:06:04.300" v="597" actId="1076"/>
          <ac:picMkLst>
            <pc:docMk/>
            <pc:sldMk cId="2530131071" sldId="285"/>
            <ac:picMk id="12" creationId="{4828E12A-0CEE-282E-D386-9F7670AA87FE}"/>
          </ac:picMkLst>
        </pc:picChg>
      </pc:sldChg>
      <pc:sldChg chg="delSp modSp new">
        <pc:chgData name="Amrutha Muraleedharan Nair(UST,IN)" userId="S::245138@ust.com::a20f9e76-e0f1-4220-abd5-2b05ebe99d2e" providerId="AD" clId="Web-{5232F8CF-72D7-4E8E-B923-55C2F5215251}" dt="2023-02-28T12:09:46.370" v="620"/>
        <pc:sldMkLst>
          <pc:docMk/>
          <pc:sldMk cId="4191912307" sldId="286"/>
        </pc:sldMkLst>
        <pc:spChg chg="del mod">
          <ac:chgData name="Amrutha Muraleedharan Nair(UST,IN)" userId="S::245138@ust.com::a20f9e76-e0f1-4220-abd5-2b05ebe99d2e" providerId="AD" clId="Web-{5232F8CF-72D7-4E8E-B923-55C2F5215251}" dt="2023-02-28T12:09:33.057" v="617"/>
          <ac:spMkLst>
            <pc:docMk/>
            <pc:sldMk cId="4191912307" sldId="286"/>
            <ac:spMk id="2" creationId="{519C4A5A-A703-0B96-9820-9AE791ECB678}"/>
          </ac:spMkLst>
        </pc:spChg>
        <pc:spChg chg="del">
          <ac:chgData name="Amrutha Muraleedharan Nair(UST,IN)" userId="S::245138@ust.com::a20f9e76-e0f1-4220-abd5-2b05ebe99d2e" providerId="AD" clId="Web-{5232F8CF-72D7-4E8E-B923-55C2F5215251}" dt="2023-02-28T12:09:42.823" v="619"/>
          <ac:spMkLst>
            <pc:docMk/>
            <pc:sldMk cId="4191912307" sldId="286"/>
            <ac:spMk id="3" creationId="{EE248047-E1D3-A7C2-6571-BC90237CA4CB}"/>
          </ac:spMkLst>
        </pc:spChg>
        <pc:spChg chg="del">
          <ac:chgData name="Amrutha Muraleedharan Nair(UST,IN)" userId="S::245138@ust.com::a20f9e76-e0f1-4220-abd5-2b05ebe99d2e" providerId="AD" clId="Web-{5232F8CF-72D7-4E8E-B923-55C2F5215251}" dt="2023-02-28T12:09:12.369" v="613"/>
          <ac:spMkLst>
            <pc:docMk/>
            <pc:sldMk cId="4191912307" sldId="286"/>
            <ac:spMk id="4" creationId="{EBB8227A-475F-A7F4-40C4-495BE87C9624}"/>
          </ac:spMkLst>
        </pc:spChg>
        <pc:spChg chg="del mod">
          <ac:chgData name="Amrutha Muraleedharan Nair(UST,IN)" userId="S::245138@ust.com::a20f9e76-e0f1-4220-abd5-2b05ebe99d2e" providerId="AD" clId="Web-{5232F8CF-72D7-4E8E-B923-55C2F5215251}" dt="2023-02-28T12:09:18.353" v="615"/>
          <ac:spMkLst>
            <pc:docMk/>
            <pc:sldMk cId="4191912307" sldId="286"/>
            <ac:spMk id="5" creationId="{199A8935-F3FA-1384-5DC2-0FE522CDB7E8}"/>
          </ac:spMkLst>
        </pc:spChg>
        <pc:spChg chg="del">
          <ac:chgData name="Amrutha Muraleedharan Nair(UST,IN)" userId="S::245138@ust.com::a20f9e76-e0f1-4220-abd5-2b05ebe99d2e" providerId="AD" clId="Web-{5232F8CF-72D7-4E8E-B923-55C2F5215251}" dt="2023-02-28T12:09:38.901" v="618"/>
          <ac:spMkLst>
            <pc:docMk/>
            <pc:sldMk cId="4191912307" sldId="286"/>
            <ac:spMk id="6" creationId="{9266DC71-52E7-E530-5C19-415CC11B2AD3}"/>
          </ac:spMkLst>
        </pc:spChg>
        <pc:spChg chg="del">
          <ac:chgData name="Amrutha Muraleedharan Nair(UST,IN)" userId="S::245138@ust.com::a20f9e76-e0f1-4220-abd5-2b05ebe99d2e" providerId="AD" clId="Web-{5232F8CF-72D7-4E8E-B923-55C2F5215251}" dt="2023-02-28T12:09:46.370" v="620"/>
          <ac:spMkLst>
            <pc:docMk/>
            <pc:sldMk cId="4191912307" sldId="286"/>
            <ac:spMk id="7" creationId="{0701AC69-E4D8-2661-5DF3-5DD18EDB531C}"/>
          </ac:spMkLst>
        </pc:spChg>
        <pc:spChg chg="mod">
          <ac:chgData name="Amrutha Muraleedharan Nair(UST,IN)" userId="S::245138@ust.com::a20f9e76-e0f1-4220-abd5-2b05ebe99d2e" providerId="AD" clId="Web-{5232F8CF-72D7-4E8E-B923-55C2F5215251}" dt="2023-02-28T12:09:06.837" v="612" actId="20577"/>
          <ac:spMkLst>
            <pc:docMk/>
            <pc:sldMk cId="4191912307" sldId="286"/>
            <ac:spMk id="8" creationId="{01372F3B-D181-7871-6A0B-26EC3024B4CE}"/>
          </ac:spMkLst>
        </pc:spChg>
        <pc:spChg chg="mod">
          <ac:chgData name="Amrutha Muraleedharan Nair(UST,IN)" userId="S::245138@ust.com::a20f9e76-e0f1-4220-abd5-2b05ebe99d2e" providerId="AD" clId="Web-{5232F8CF-72D7-4E8E-B923-55C2F5215251}" dt="2023-02-28T12:08:15.257" v="604"/>
          <ac:spMkLst>
            <pc:docMk/>
            <pc:sldMk cId="4191912307" sldId="286"/>
            <ac:spMk id="9" creationId="{286A6D12-2FF9-5926-C196-0CC29D6872D7}"/>
          </ac:spMkLst>
        </pc:spChg>
      </pc:sldChg>
      <pc:sldChg chg="modSp new ord">
        <pc:chgData name="Amrutha Muraleedharan Nair(UST,IN)" userId="S::245138@ust.com::a20f9e76-e0f1-4220-abd5-2b05ebe99d2e" providerId="AD" clId="Web-{5232F8CF-72D7-4E8E-B923-55C2F5215251}" dt="2023-02-28T12:13:30.065" v="638"/>
        <pc:sldMkLst>
          <pc:docMk/>
          <pc:sldMk cId="2360027413" sldId="287"/>
        </pc:sldMkLst>
        <pc:spChg chg="mod">
          <ac:chgData name="Amrutha Muraleedharan Nair(UST,IN)" userId="S::245138@ust.com::a20f9e76-e0f1-4220-abd5-2b05ebe99d2e" providerId="AD" clId="Web-{5232F8CF-72D7-4E8E-B923-55C2F5215251}" dt="2023-02-28T12:12:56.033" v="633" actId="20577"/>
          <ac:spMkLst>
            <pc:docMk/>
            <pc:sldMk cId="2360027413" sldId="287"/>
            <ac:spMk id="2" creationId="{BCB8A11A-C4D3-809F-CD96-26BE9C217E43}"/>
          </ac:spMkLst>
        </pc:spChg>
        <pc:spChg chg="mod">
          <ac:chgData name="Amrutha Muraleedharan Nair(UST,IN)" userId="S::245138@ust.com::a20f9e76-e0f1-4220-abd5-2b05ebe99d2e" providerId="AD" clId="Web-{5232F8CF-72D7-4E8E-B923-55C2F5215251}" dt="2023-02-28T12:11:12.342" v="623" actId="20577"/>
          <ac:spMkLst>
            <pc:docMk/>
            <pc:sldMk cId="2360027413" sldId="287"/>
            <ac:spMk id="3" creationId="{D8F3225A-DDA2-E4EF-823A-C5945BE5BF06}"/>
          </ac:spMkLst>
        </pc:spChg>
      </pc:sldChg>
      <pc:sldChg chg="addSp delSp modSp new">
        <pc:chgData name="Amrutha Muraleedharan Nair(UST,IN)" userId="S::245138@ust.com::a20f9e76-e0f1-4220-abd5-2b05ebe99d2e" providerId="AD" clId="Web-{5232F8CF-72D7-4E8E-B923-55C2F5215251}" dt="2023-02-28T12:15:29.945" v="652"/>
        <pc:sldMkLst>
          <pc:docMk/>
          <pc:sldMk cId="2719639757" sldId="288"/>
        </pc:sldMkLst>
        <pc:spChg chg="add del">
          <ac:chgData name="Amrutha Muraleedharan Nair(UST,IN)" userId="S::245138@ust.com::a20f9e76-e0f1-4220-abd5-2b05ebe99d2e" providerId="AD" clId="Web-{5232F8CF-72D7-4E8E-B923-55C2F5215251}" dt="2023-02-28T12:15:22.632" v="651"/>
          <ac:spMkLst>
            <pc:docMk/>
            <pc:sldMk cId="2719639757" sldId="288"/>
            <ac:spMk id="2" creationId="{BB698A92-B0EC-9555-85E8-5D2768EAA640}"/>
          </ac:spMkLst>
        </pc:spChg>
        <pc:spChg chg="del">
          <ac:chgData name="Amrutha Muraleedharan Nair(UST,IN)" userId="S::245138@ust.com::a20f9e76-e0f1-4220-abd5-2b05ebe99d2e" providerId="AD" clId="Web-{5232F8CF-72D7-4E8E-B923-55C2F5215251}" dt="2023-02-28T12:15:13.413" v="648"/>
          <ac:spMkLst>
            <pc:docMk/>
            <pc:sldMk cId="2719639757" sldId="288"/>
            <ac:spMk id="3" creationId="{F1D24006-1B56-70EC-3C08-2ED667AA3767}"/>
          </ac:spMkLst>
        </pc:spChg>
        <pc:spChg chg="del">
          <ac:chgData name="Amrutha Muraleedharan Nair(UST,IN)" userId="S::245138@ust.com::a20f9e76-e0f1-4220-abd5-2b05ebe99d2e" providerId="AD" clId="Web-{5232F8CF-72D7-4E8E-B923-55C2F5215251}" dt="2023-02-28T12:15:29.945" v="652"/>
          <ac:spMkLst>
            <pc:docMk/>
            <pc:sldMk cId="2719639757" sldId="288"/>
            <ac:spMk id="4" creationId="{D14E07D3-5A6D-5D76-E728-BD52B7FFF804}"/>
          </ac:spMkLst>
        </pc:spChg>
        <pc:spChg chg="del">
          <ac:chgData name="Amrutha Muraleedharan Nair(UST,IN)" userId="S::245138@ust.com::a20f9e76-e0f1-4220-abd5-2b05ebe99d2e" providerId="AD" clId="Web-{5232F8CF-72D7-4E8E-B923-55C2F5215251}" dt="2023-02-28T12:15:08.178" v="647"/>
          <ac:spMkLst>
            <pc:docMk/>
            <pc:sldMk cId="2719639757" sldId="288"/>
            <ac:spMk id="5" creationId="{C057375A-7976-9011-12E6-D29B0E11AED5}"/>
          </ac:spMkLst>
        </pc:spChg>
        <pc:spChg chg="del">
          <ac:chgData name="Amrutha Muraleedharan Nair(UST,IN)" userId="S::245138@ust.com::a20f9e76-e0f1-4220-abd5-2b05ebe99d2e" providerId="AD" clId="Web-{5232F8CF-72D7-4E8E-B923-55C2F5215251}" dt="2023-02-28T12:15:16.022" v="649"/>
          <ac:spMkLst>
            <pc:docMk/>
            <pc:sldMk cId="2719639757" sldId="288"/>
            <ac:spMk id="6" creationId="{1A45F5D1-701B-BD92-D286-E418D3831E5F}"/>
          </ac:spMkLst>
        </pc:spChg>
        <pc:spChg chg="del">
          <ac:chgData name="Amrutha Muraleedharan Nair(UST,IN)" userId="S::245138@ust.com::a20f9e76-e0f1-4220-abd5-2b05ebe99d2e" providerId="AD" clId="Web-{5232F8CF-72D7-4E8E-B923-55C2F5215251}" dt="2023-02-28T12:15:19.257" v="650"/>
          <ac:spMkLst>
            <pc:docMk/>
            <pc:sldMk cId="2719639757" sldId="288"/>
            <ac:spMk id="7" creationId="{21FFE72E-85B3-D4B4-F830-7125EC7B3533}"/>
          </ac:spMkLst>
        </pc:spChg>
        <pc:spChg chg="add del mod">
          <ac:chgData name="Amrutha Muraleedharan Nair(UST,IN)" userId="S::245138@ust.com::a20f9e76-e0f1-4220-abd5-2b05ebe99d2e" providerId="AD" clId="Web-{5232F8CF-72D7-4E8E-B923-55C2F5215251}" dt="2023-02-28T12:15:02.006" v="645"/>
          <ac:spMkLst>
            <pc:docMk/>
            <pc:sldMk cId="2719639757" sldId="288"/>
            <ac:spMk id="8" creationId="{EB5C39C3-BDFC-9DD1-4712-6340FC2968F0}"/>
          </ac:spMkLst>
        </pc:spChg>
        <pc:spChg chg="mod">
          <ac:chgData name="Amrutha Muraleedharan Nair(UST,IN)" userId="S::245138@ust.com::a20f9e76-e0f1-4220-abd5-2b05ebe99d2e" providerId="AD" clId="Web-{5232F8CF-72D7-4E8E-B923-55C2F5215251}" dt="2023-02-28T12:14:28.364" v="640" actId="20577"/>
          <ac:spMkLst>
            <pc:docMk/>
            <pc:sldMk cId="2719639757" sldId="288"/>
            <ac:spMk id="9" creationId="{D0CBB82A-04B9-80BD-0EDD-BB9115D54EE3}"/>
          </ac:spMkLst>
        </pc:spChg>
        <pc:spChg chg="add del mod">
          <ac:chgData name="Amrutha Muraleedharan Nair(UST,IN)" userId="S::245138@ust.com::a20f9e76-e0f1-4220-abd5-2b05ebe99d2e" providerId="AD" clId="Web-{5232F8CF-72D7-4E8E-B923-55C2F5215251}" dt="2023-02-28T12:15:02.006" v="645"/>
          <ac:spMkLst>
            <pc:docMk/>
            <pc:sldMk cId="2719639757" sldId="288"/>
            <ac:spMk id="11" creationId="{833BC577-3E82-B71F-8BB3-BE485D06B68E}"/>
          </ac:spMkLst>
        </pc:spChg>
      </pc:sldChg>
    </pc:docChg>
  </pc:docChgLst>
  <pc:docChgLst>
    <pc:chgData name="Anirudh Gopalakrishnan(UST,IN)" userId="S::245099@ust.com::887f2d97-509d-441f-ad81-d7cec9cf312b" providerId="AD" clId="Web-{AE72B22A-EF08-4FF5-BE52-17D2ECA49050}"/>
    <pc:docChg chg="modSld">
      <pc:chgData name="Anirudh Gopalakrishnan(UST,IN)" userId="S::245099@ust.com::887f2d97-509d-441f-ad81-d7cec9cf312b" providerId="AD" clId="Web-{AE72B22A-EF08-4FF5-BE52-17D2ECA49050}" dt="2023-03-01T16:04:59.153" v="2" actId="20577"/>
      <pc:docMkLst>
        <pc:docMk/>
      </pc:docMkLst>
      <pc:sldChg chg="modSp">
        <pc:chgData name="Anirudh Gopalakrishnan(UST,IN)" userId="S::245099@ust.com::887f2d97-509d-441f-ad81-d7cec9cf312b" providerId="AD" clId="Web-{AE72B22A-EF08-4FF5-BE52-17D2ECA49050}" dt="2023-03-01T16:04:59.153" v="2" actId="20577"/>
        <pc:sldMkLst>
          <pc:docMk/>
          <pc:sldMk cId="1371721005" sldId="291"/>
        </pc:sldMkLst>
        <pc:spChg chg="mod">
          <ac:chgData name="Anirudh Gopalakrishnan(UST,IN)" userId="S::245099@ust.com::887f2d97-509d-441f-ad81-d7cec9cf312b" providerId="AD" clId="Web-{AE72B22A-EF08-4FF5-BE52-17D2ECA49050}" dt="2023-03-01T16:04:59.153" v="2" actId="20577"/>
          <ac:spMkLst>
            <pc:docMk/>
            <pc:sldMk cId="1371721005" sldId="291"/>
            <ac:spMk id="3" creationId="{2A6E0E4F-D2E2-8945-5DBD-2BC7369522D2}"/>
          </ac:spMkLst>
        </pc:spChg>
      </pc:sldChg>
    </pc:docChg>
  </pc:docChgLst>
  <pc:docChgLst>
    <pc:chgData name="Anirudh Gopalakrishnan(UST,IN)" userId="S::245099@ust.com::887f2d97-509d-441f-ad81-d7cec9cf312b" providerId="AD" clId="Web-{F4C60768-5629-491A-B362-7A1435375ED4}"/>
    <pc:docChg chg="addSld delSld modSld">
      <pc:chgData name="Anirudh Gopalakrishnan(UST,IN)" userId="S::245099@ust.com::887f2d97-509d-441f-ad81-d7cec9cf312b" providerId="AD" clId="Web-{F4C60768-5629-491A-B362-7A1435375ED4}" dt="2023-02-28T12:25:24.460" v="70" actId="20577"/>
      <pc:docMkLst>
        <pc:docMk/>
      </pc:docMkLst>
      <pc:sldChg chg="modSp">
        <pc:chgData name="Anirudh Gopalakrishnan(UST,IN)" userId="S::245099@ust.com::887f2d97-509d-441f-ad81-d7cec9cf312b" providerId="AD" clId="Web-{F4C60768-5629-491A-B362-7A1435375ED4}" dt="2023-02-28T12:24:19.115" v="60" actId="20577"/>
        <pc:sldMkLst>
          <pc:docMk/>
          <pc:sldMk cId="2394598200" sldId="264"/>
        </pc:sldMkLst>
        <pc:spChg chg="mod">
          <ac:chgData name="Anirudh Gopalakrishnan(UST,IN)" userId="S::245099@ust.com::887f2d97-509d-441f-ad81-d7cec9cf312b" providerId="AD" clId="Web-{F4C60768-5629-491A-B362-7A1435375ED4}" dt="2023-02-28T12:24:19.115" v="60" actId="20577"/>
          <ac:spMkLst>
            <pc:docMk/>
            <pc:sldMk cId="2394598200" sldId="264"/>
            <ac:spMk id="3" creationId="{893071AD-330B-F2E5-BFC4-001C5AF73147}"/>
          </ac:spMkLst>
        </pc:spChg>
      </pc:sldChg>
      <pc:sldChg chg="modSp new">
        <pc:chgData name="Anirudh Gopalakrishnan(UST,IN)" userId="S::245099@ust.com::887f2d97-509d-441f-ad81-d7cec9cf312b" providerId="AD" clId="Web-{F4C60768-5629-491A-B362-7A1435375ED4}" dt="2023-02-28T12:25:24.460" v="70" actId="20577"/>
        <pc:sldMkLst>
          <pc:docMk/>
          <pc:sldMk cId="2236564068" sldId="289"/>
        </pc:sldMkLst>
        <pc:spChg chg="mod">
          <ac:chgData name="Anirudh Gopalakrishnan(UST,IN)" userId="S::245099@ust.com::887f2d97-509d-441f-ad81-d7cec9cf312b" providerId="AD" clId="Web-{F4C60768-5629-491A-B362-7A1435375ED4}" dt="2023-02-28T12:25:24.460" v="70" actId="20577"/>
          <ac:spMkLst>
            <pc:docMk/>
            <pc:sldMk cId="2236564068" sldId="289"/>
            <ac:spMk id="3" creationId="{1C0265A1-18DC-F247-46DA-48B36F7BCCAD}"/>
          </ac:spMkLst>
        </pc:spChg>
      </pc:sldChg>
      <pc:sldChg chg="new del">
        <pc:chgData name="Anirudh Gopalakrishnan(UST,IN)" userId="S::245099@ust.com::887f2d97-509d-441f-ad81-d7cec9cf312b" providerId="AD" clId="Web-{F4C60768-5629-491A-B362-7A1435375ED4}" dt="2023-02-28T12:25:03.694" v="62"/>
        <pc:sldMkLst>
          <pc:docMk/>
          <pc:sldMk cId="2562273987" sldId="289"/>
        </pc:sldMkLst>
      </pc:sldChg>
    </pc:docChg>
  </pc:docChgLst>
  <pc:docChgLst>
    <pc:chgData name="Anirudh Gopalakrishnan(UST,IN)" userId="S::245099@ust.com::887f2d97-509d-441f-ad81-d7cec9cf312b" providerId="AD" clId="Web-{10687B27-153B-414A-A097-E734568A5169}"/>
    <pc:docChg chg="modSld">
      <pc:chgData name="Anirudh Gopalakrishnan(UST,IN)" userId="S::245099@ust.com::887f2d97-509d-441f-ad81-d7cec9cf312b" providerId="AD" clId="Web-{10687B27-153B-414A-A097-E734568A5169}" dt="2023-02-28T11:27:44.114" v="5" actId="14100"/>
      <pc:docMkLst>
        <pc:docMk/>
      </pc:docMkLst>
      <pc:sldChg chg="modSp mod modClrScheme chgLayout">
        <pc:chgData name="Anirudh Gopalakrishnan(UST,IN)" userId="S::245099@ust.com::887f2d97-509d-441f-ad81-d7cec9cf312b" providerId="AD" clId="Web-{10687B27-153B-414A-A097-E734568A5169}" dt="2023-02-28T11:27:44.114" v="5" actId="14100"/>
        <pc:sldMkLst>
          <pc:docMk/>
          <pc:sldMk cId="2094298288" sldId="257"/>
        </pc:sldMkLst>
        <pc:spChg chg="mod ord">
          <ac:chgData name="Anirudh Gopalakrishnan(UST,IN)" userId="S::245099@ust.com::887f2d97-509d-441f-ad81-d7cec9cf312b" providerId="AD" clId="Web-{10687B27-153B-414A-A097-E734568A5169}" dt="2023-02-28T11:24:35.812" v="0"/>
          <ac:spMkLst>
            <pc:docMk/>
            <pc:sldMk cId="2094298288" sldId="257"/>
            <ac:spMk id="2" creationId="{B569CD3E-5E33-4EB5-A2CE-C636605E633F}"/>
          </ac:spMkLst>
        </pc:spChg>
        <pc:spChg chg="mod ord">
          <ac:chgData name="Anirudh Gopalakrishnan(UST,IN)" userId="S::245099@ust.com::887f2d97-509d-441f-ad81-d7cec9cf312b" providerId="AD" clId="Web-{10687B27-153B-414A-A097-E734568A5169}" dt="2023-02-28T11:27:44.114" v="5" actId="14100"/>
          <ac:spMkLst>
            <pc:docMk/>
            <pc:sldMk cId="2094298288" sldId="257"/>
            <ac:spMk id="3" creationId="{C3C0199F-A274-44C6-BF37-784A855E6EEA}"/>
          </ac:spMkLst>
        </pc:spChg>
      </pc:sldChg>
    </pc:docChg>
  </pc:docChgLst>
  <pc:docChgLst>
    <pc:chgData name="Jenson Mathew(UST,IN)" userId="S::245048@ust.com::05811e0b-55b6-4c92-84c6-b60457c9df4a" providerId="AD" clId="Web-{47D0372B-7099-46B2-A62D-4EA812C95F74}"/>
    <pc:docChg chg="addSld modSld">
      <pc:chgData name="Jenson Mathew(UST,IN)" userId="S::245048@ust.com::05811e0b-55b6-4c92-84c6-b60457c9df4a" providerId="AD" clId="Web-{47D0372B-7099-46B2-A62D-4EA812C95F74}" dt="2023-02-28T11:03:01.442" v="20" actId="20577"/>
      <pc:docMkLst>
        <pc:docMk/>
      </pc:docMkLst>
      <pc:sldChg chg="modSp">
        <pc:chgData name="Jenson Mathew(UST,IN)" userId="S::245048@ust.com::05811e0b-55b6-4c92-84c6-b60457c9df4a" providerId="AD" clId="Web-{47D0372B-7099-46B2-A62D-4EA812C95F74}" dt="2023-02-28T11:03:01.442" v="20" actId="20577"/>
        <pc:sldMkLst>
          <pc:docMk/>
          <pc:sldMk cId="2094298288" sldId="257"/>
        </pc:sldMkLst>
        <pc:spChg chg="mod">
          <ac:chgData name="Jenson Mathew(UST,IN)" userId="S::245048@ust.com::05811e0b-55b6-4c92-84c6-b60457c9df4a" providerId="AD" clId="Web-{47D0372B-7099-46B2-A62D-4EA812C95F74}" dt="2023-02-28T11:03:01.442" v="20" actId="20577"/>
          <ac:spMkLst>
            <pc:docMk/>
            <pc:sldMk cId="2094298288" sldId="257"/>
            <ac:spMk id="2" creationId="{B569CD3E-5E33-4EB5-A2CE-C636605E633F}"/>
          </ac:spMkLst>
        </pc:spChg>
      </pc:sldChg>
      <pc:sldChg chg="modSp">
        <pc:chgData name="Jenson Mathew(UST,IN)" userId="S::245048@ust.com::05811e0b-55b6-4c92-84c6-b60457c9df4a" providerId="AD" clId="Web-{47D0372B-7099-46B2-A62D-4EA812C95F74}" dt="2023-02-28T11:01:08.079" v="1" actId="14100"/>
        <pc:sldMkLst>
          <pc:docMk/>
          <pc:sldMk cId="669616139" sldId="265"/>
        </pc:sldMkLst>
        <pc:spChg chg="mod">
          <ac:chgData name="Jenson Mathew(UST,IN)" userId="S::245048@ust.com::05811e0b-55b6-4c92-84c6-b60457c9df4a" providerId="AD" clId="Web-{47D0372B-7099-46B2-A62D-4EA812C95F74}" dt="2023-02-28T11:01:08.079" v="1" actId="14100"/>
          <ac:spMkLst>
            <pc:docMk/>
            <pc:sldMk cId="669616139" sldId="265"/>
            <ac:spMk id="5" creationId="{6CA57683-864F-471A-8091-A39815E70A0F}"/>
          </ac:spMkLst>
        </pc:spChg>
      </pc:sldChg>
      <pc:sldChg chg="new">
        <pc:chgData name="Jenson Mathew(UST,IN)" userId="S::245048@ust.com::05811e0b-55b6-4c92-84c6-b60457c9df4a" providerId="AD" clId="Web-{47D0372B-7099-46B2-A62D-4EA812C95F74}" dt="2023-02-28T10:58:42.230" v="0"/>
        <pc:sldMkLst>
          <pc:docMk/>
          <pc:sldMk cId="3771026534" sldId="269"/>
        </pc:sldMkLst>
      </pc:sldChg>
    </pc:docChg>
  </pc:docChgLst>
  <pc:docChgLst>
    <pc:chgData name="Blesson John Abraham(UST,IN)" userId="S::245045@ust.com::7a8ce1a7-e5f6-40c8-8235-dfa6965554c9" providerId="AD" clId="Web-{EB547DE9-16AD-4D63-80DA-785BD980670F}"/>
    <pc:docChg chg="addSld modSld">
      <pc:chgData name="Blesson John Abraham(UST,IN)" userId="S::245045@ust.com::7a8ce1a7-e5f6-40c8-8235-dfa6965554c9" providerId="AD" clId="Web-{EB547DE9-16AD-4D63-80DA-785BD980670F}" dt="2023-03-02T04:23:06.995" v="18" actId="20577"/>
      <pc:docMkLst>
        <pc:docMk/>
      </pc:docMkLst>
      <pc:sldChg chg="modSp">
        <pc:chgData name="Blesson John Abraham(UST,IN)" userId="S::245045@ust.com::7a8ce1a7-e5f6-40c8-8235-dfa6965554c9" providerId="AD" clId="Web-{EB547DE9-16AD-4D63-80DA-785BD980670F}" dt="2023-03-02T04:23:06.995" v="18" actId="20577"/>
        <pc:sldMkLst>
          <pc:docMk/>
          <pc:sldMk cId="1391283008" sldId="273"/>
        </pc:sldMkLst>
        <pc:spChg chg="mod">
          <ac:chgData name="Blesson John Abraham(UST,IN)" userId="S::245045@ust.com::7a8ce1a7-e5f6-40c8-8235-dfa6965554c9" providerId="AD" clId="Web-{EB547DE9-16AD-4D63-80DA-785BD980670F}" dt="2023-03-02T04:23:06.995" v="18" actId="20577"/>
          <ac:spMkLst>
            <pc:docMk/>
            <pc:sldMk cId="1391283008" sldId="273"/>
            <ac:spMk id="2" creationId="{FF2107AC-A6A8-CB0A-5A6E-C0D1057DC362}"/>
          </ac:spMkLst>
        </pc:spChg>
      </pc:sldChg>
      <pc:sldChg chg="addSp delSp modSp new">
        <pc:chgData name="Blesson John Abraham(UST,IN)" userId="S::245045@ust.com::7a8ce1a7-e5f6-40c8-8235-dfa6965554c9" providerId="AD" clId="Web-{EB547DE9-16AD-4D63-80DA-785BD980670F}" dt="2023-03-02T04:22:48.416" v="14" actId="1076"/>
        <pc:sldMkLst>
          <pc:docMk/>
          <pc:sldMk cId="3524981769" sldId="304"/>
        </pc:sldMkLst>
        <pc:spChg chg="del">
          <ac:chgData name="Blesson John Abraham(UST,IN)" userId="S::245045@ust.com::7a8ce1a7-e5f6-40c8-8235-dfa6965554c9" providerId="AD" clId="Web-{EB547DE9-16AD-4D63-80DA-785BD980670F}" dt="2023-03-02T04:22:11.743" v="1"/>
          <ac:spMkLst>
            <pc:docMk/>
            <pc:sldMk cId="3524981769" sldId="304"/>
            <ac:spMk id="2" creationId="{3F684154-9F43-097D-44D2-3D4AADF09771}"/>
          </ac:spMkLst>
        </pc:spChg>
        <pc:spChg chg="mod">
          <ac:chgData name="Blesson John Abraham(UST,IN)" userId="S::245045@ust.com::7a8ce1a7-e5f6-40c8-8235-dfa6965554c9" providerId="AD" clId="Web-{EB547DE9-16AD-4D63-80DA-785BD980670F}" dt="2023-03-02T04:22:39.478" v="13" actId="20577"/>
          <ac:spMkLst>
            <pc:docMk/>
            <pc:sldMk cId="3524981769" sldId="304"/>
            <ac:spMk id="3" creationId="{E275796E-B7DD-1008-6F2D-8DAA3284CB76}"/>
          </ac:spMkLst>
        </pc:spChg>
        <pc:picChg chg="add mod ord">
          <ac:chgData name="Blesson John Abraham(UST,IN)" userId="S::245045@ust.com::7a8ce1a7-e5f6-40c8-8235-dfa6965554c9" providerId="AD" clId="Web-{EB547DE9-16AD-4D63-80DA-785BD980670F}" dt="2023-03-02T04:22:48.416" v="14" actId="1076"/>
          <ac:picMkLst>
            <pc:docMk/>
            <pc:sldMk cId="3524981769" sldId="304"/>
            <ac:picMk id="4" creationId="{3F853B17-41D0-A8AF-D7A7-50E1BDECB0C8}"/>
          </ac:picMkLst>
        </pc:picChg>
      </pc:sldChg>
    </pc:docChg>
  </pc:docChgLst>
  <pc:docChgLst>
    <pc:chgData name="Anirudh Gopalakrishnan(UST,IN)" userId="S::245099@ust.com::887f2d97-509d-441f-ad81-d7cec9cf312b" providerId="AD" clId="Web-{DCE87CD8-DB01-4060-9818-CA6C672FF459}"/>
    <pc:docChg chg="delSld modSld">
      <pc:chgData name="Anirudh Gopalakrishnan(UST,IN)" userId="S::245099@ust.com::887f2d97-509d-441f-ad81-d7cec9cf312b" providerId="AD" clId="Web-{DCE87CD8-DB01-4060-9818-CA6C672FF459}" dt="2023-02-28T11:04:00.880" v="51" actId="20577"/>
      <pc:docMkLst>
        <pc:docMk/>
      </pc:docMkLst>
      <pc:sldChg chg="modSp">
        <pc:chgData name="Anirudh Gopalakrishnan(UST,IN)" userId="S::245099@ust.com::887f2d97-509d-441f-ad81-d7cec9cf312b" providerId="AD" clId="Web-{DCE87CD8-DB01-4060-9818-CA6C672FF459}" dt="2023-02-28T11:04:00.880" v="51" actId="20577"/>
        <pc:sldMkLst>
          <pc:docMk/>
          <pc:sldMk cId="410429437" sldId="256"/>
        </pc:sldMkLst>
        <pc:spChg chg="mod">
          <ac:chgData name="Anirudh Gopalakrishnan(UST,IN)" userId="S::245099@ust.com::887f2d97-509d-441f-ad81-d7cec9cf312b" providerId="AD" clId="Web-{DCE87CD8-DB01-4060-9818-CA6C672FF459}" dt="2023-02-28T11:04:00.880" v="51" actId="20577"/>
          <ac:spMkLst>
            <pc:docMk/>
            <pc:sldMk cId="410429437" sldId="256"/>
            <ac:spMk id="3" creationId="{BBBCF363-1123-45B1-8A9A-ABCDA40EF3F2}"/>
          </ac:spMkLst>
        </pc:spChg>
      </pc:sldChg>
      <pc:sldChg chg="modSp">
        <pc:chgData name="Anirudh Gopalakrishnan(UST,IN)" userId="S::245099@ust.com::887f2d97-509d-441f-ad81-d7cec9cf312b" providerId="AD" clId="Web-{DCE87CD8-DB01-4060-9818-CA6C672FF459}" dt="2023-02-28T11:01:39.891" v="21" actId="20577"/>
        <pc:sldMkLst>
          <pc:docMk/>
          <pc:sldMk cId="2394598200" sldId="264"/>
        </pc:sldMkLst>
        <pc:spChg chg="mod">
          <ac:chgData name="Anirudh Gopalakrishnan(UST,IN)" userId="S::245099@ust.com::887f2d97-509d-441f-ad81-d7cec9cf312b" providerId="AD" clId="Web-{DCE87CD8-DB01-4060-9818-CA6C672FF459}" dt="2023-02-28T11:00:58.202" v="2" actId="20577"/>
          <ac:spMkLst>
            <pc:docMk/>
            <pc:sldMk cId="2394598200" sldId="264"/>
            <ac:spMk id="2" creationId="{0BDCED45-CA91-495F-8329-49163D40BC0B}"/>
          </ac:spMkLst>
        </pc:spChg>
        <pc:spChg chg="mod">
          <ac:chgData name="Anirudh Gopalakrishnan(UST,IN)" userId="S::245099@ust.com::887f2d97-509d-441f-ad81-d7cec9cf312b" providerId="AD" clId="Web-{DCE87CD8-DB01-4060-9818-CA6C672FF459}" dt="2023-02-28T11:01:39.891" v="21" actId="20577"/>
          <ac:spMkLst>
            <pc:docMk/>
            <pc:sldMk cId="2394598200" sldId="264"/>
            <ac:spMk id="4" creationId="{E98DCA46-603B-4178-8707-30E192CE6B8D}"/>
          </ac:spMkLst>
        </pc:spChg>
      </pc:sldChg>
      <pc:sldChg chg="del">
        <pc:chgData name="Anirudh Gopalakrishnan(UST,IN)" userId="S::245099@ust.com::887f2d97-509d-441f-ad81-d7cec9cf312b" providerId="AD" clId="Web-{DCE87CD8-DB01-4060-9818-CA6C672FF459}" dt="2023-02-28T11:00:15.763" v="0"/>
        <pc:sldMkLst>
          <pc:docMk/>
          <pc:sldMk cId="3771026534" sldId="269"/>
        </pc:sldMkLst>
      </pc:sldChg>
    </pc:docChg>
  </pc:docChgLst>
  <pc:docChgLst>
    <pc:chgData name="Anirudh Gopalakrishnan(UST,IN)" userId="S::245099@ust.com::887f2d97-509d-441f-ad81-d7cec9cf312b" providerId="AD" clId="Web-{BEA30D91-59B2-4997-BE7C-EBD2F07FB991}"/>
    <pc:docChg chg="modSld">
      <pc:chgData name="Anirudh Gopalakrishnan(UST,IN)" userId="S::245099@ust.com::887f2d97-509d-441f-ad81-d7cec9cf312b" providerId="AD" clId="Web-{BEA30D91-59B2-4997-BE7C-EBD2F07FB991}" dt="2023-02-28T12:02:48.859" v="32" actId="20577"/>
      <pc:docMkLst>
        <pc:docMk/>
      </pc:docMkLst>
      <pc:sldChg chg="modSp">
        <pc:chgData name="Anirudh Gopalakrishnan(UST,IN)" userId="S::245099@ust.com::887f2d97-509d-441f-ad81-d7cec9cf312b" providerId="AD" clId="Web-{BEA30D91-59B2-4997-BE7C-EBD2F07FB991}" dt="2023-02-28T12:02:48.859" v="32" actId="20577"/>
        <pc:sldMkLst>
          <pc:docMk/>
          <pc:sldMk cId="2394598200" sldId="264"/>
        </pc:sldMkLst>
        <pc:spChg chg="mod">
          <ac:chgData name="Anirudh Gopalakrishnan(UST,IN)" userId="S::245099@ust.com::887f2d97-509d-441f-ad81-d7cec9cf312b" providerId="AD" clId="Web-{BEA30D91-59B2-4997-BE7C-EBD2F07FB991}" dt="2023-02-28T12:02:48.859" v="32" actId="20577"/>
          <ac:spMkLst>
            <pc:docMk/>
            <pc:sldMk cId="2394598200" sldId="264"/>
            <ac:spMk id="3" creationId="{893071AD-330B-F2E5-BFC4-001C5AF73147}"/>
          </ac:spMkLst>
        </pc:spChg>
      </pc:sldChg>
    </pc:docChg>
  </pc:docChgLst>
  <pc:docChgLst>
    <pc:chgData name="Blesson John Abraham(UST,IN)" userId="S::245045@ust.com::7a8ce1a7-e5f6-40c8-8235-dfa6965554c9" providerId="AD" clId="Web-{A1EB6CDC-F79E-47C3-BC9D-026486D9AADF}"/>
    <pc:docChg chg="modSld">
      <pc:chgData name="Blesson John Abraham(UST,IN)" userId="S::245045@ust.com::7a8ce1a7-e5f6-40c8-8235-dfa6965554c9" providerId="AD" clId="Web-{A1EB6CDC-F79E-47C3-BC9D-026486D9AADF}" dt="2023-02-28T11:49:46.936" v="16" actId="20577"/>
      <pc:docMkLst>
        <pc:docMk/>
      </pc:docMkLst>
      <pc:sldChg chg="modSp">
        <pc:chgData name="Blesson John Abraham(UST,IN)" userId="S::245045@ust.com::7a8ce1a7-e5f6-40c8-8235-dfa6965554c9" providerId="AD" clId="Web-{A1EB6CDC-F79E-47C3-BC9D-026486D9AADF}" dt="2023-02-28T11:49:16.373" v="3" actId="20577"/>
        <pc:sldMkLst>
          <pc:docMk/>
          <pc:sldMk cId="2634825205" sldId="269"/>
        </pc:sldMkLst>
        <pc:spChg chg="mod">
          <ac:chgData name="Blesson John Abraham(UST,IN)" userId="S::245045@ust.com::7a8ce1a7-e5f6-40c8-8235-dfa6965554c9" providerId="AD" clId="Web-{A1EB6CDC-F79E-47C3-BC9D-026486D9AADF}" dt="2023-02-28T11:49:16.373" v="3" actId="20577"/>
          <ac:spMkLst>
            <pc:docMk/>
            <pc:sldMk cId="2634825205" sldId="269"/>
            <ac:spMk id="2" creationId="{E3BF8DC0-A614-194F-6863-36B4A4C563EE}"/>
          </ac:spMkLst>
        </pc:spChg>
      </pc:sldChg>
      <pc:sldChg chg="modSp">
        <pc:chgData name="Blesson John Abraham(UST,IN)" userId="S::245045@ust.com::7a8ce1a7-e5f6-40c8-8235-dfa6965554c9" providerId="AD" clId="Web-{A1EB6CDC-F79E-47C3-BC9D-026486D9AADF}" dt="2023-02-28T11:49:36.748" v="13" actId="20577"/>
        <pc:sldMkLst>
          <pc:docMk/>
          <pc:sldMk cId="3127023481" sldId="271"/>
        </pc:sldMkLst>
        <pc:spChg chg="mod">
          <ac:chgData name="Blesson John Abraham(UST,IN)" userId="S::245045@ust.com::7a8ce1a7-e5f6-40c8-8235-dfa6965554c9" providerId="AD" clId="Web-{A1EB6CDC-F79E-47C3-BC9D-026486D9AADF}" dt="2023-02-28T11:49:36.748" v="13" actId="20577"/>
          <ac:spMkLst>
            <pc:docMk/>
            <pc:sldMk cId="3127023481" sldId="271"/>
            <ac:spMk id="2" creationId="{63560EBA-994E-E5B5-ADB5-63B7E2D1EEB4}"/>
          </ac:spMkLst>
        </pc:spChg>
      </pc:sldChg>
      <pc:sldChg chg="modSp">
        <pc:chgData name="Blesson John Abraham(UST,IN)" userId="S::245045@ust.com::7a8ce1a7-e5f6-40c8-8235-dfa6965554c9" providerId="AD" clId="Web-{A1EB6CDC-F79E-47C3-BC9D-026486D9AADF}" dt="2023-02-28T11:49:46.936" v="16" actId="20577"/>
        <pc:sldMkLst>
          <pc:docMk/>
          <pc:sldMk cId="357170312" sldId="274"/>
        </pc:sldMkLst>
        <pc:spChg chg="mod">
          <ac:chgData name="Blesson John Abraham(UST,IN)" userId="S::245045@ust.com::7a8ce1a7-e5f6-40c8-8235-dfa6965554c9" providerId="AD" clId="Web-{A1EB6CDC-F79E-47C3-BC9D-026486D9AADF}" dt="2023-02-28T11:49:46.936" v="16" actId="20577"/>
          <ac:spMkLst>
            <pc:docMk/>
            <pc:sldMk cId="357170312" sldId="274"/>
            <ac:spMk id="2" creationId="{13E7FF00-9A8E-907A-46A9-E7E92C1B62C7}"/>
          </ac:spMkLst>
        </pc:spChg>
      </pc:sldChg>
    </pc:docChg>
  </pc:docChgLst>
  <pc:docChgLst>
    <pc:chgData name="Jenson Mathew(UST,IN)" userId="S::245048@ust.com::05811e0b-55b6-4c92-84c6-b60457c9df4a" providerId="AD" clId="Web-{5F264CD9-0599-41BE-9D03-5AC932891371}"/>
    <pc:docChg chg="addSld delSld modSld">
      <pc:chgData name="Jenson Mathew(UST,IN)" userId="S::245048@ust.com::05811e0b-55b6-4c92-84c6-b60457c9df4a" providerId="AD" clId="Web-{5F264CD9-0599-41BE-9D03-5AC932891371}" dt="2023-02-28T12:04:49.992" v="224" actId="20577"/>
      <pc:docMkLst>
        <pc:docMk/>
      </pc:docMkLst>
      <pc:sldChg chg="modSp mod modClrScheme chgLayout">
        <pc:chgData name="Jenson Mathew(UST,IN)" userId="S::245048@ust.com::05811e0b-55b6-4c92-84c6-b60457c9df4a" providerId="AD" clId="Web-{5F264CD9-0599-41BE-9D03-5AC932891371}" dt="2023-02-28T11:23:17.378" v="28"/>
        <pc:sldMkLst>
          <pc:docMk/>
          <pc:sldMk cId="2094298288" sldId="257"/>
        </pc:sldMkLst>
        <pc:spChg chg="mod ord">
          <ac:chgData name="Jenson Mathew(UST,IN)" userId="S::245048@ust.com::05811e0b-55b6-4c92-84c6-b60457c9df4a" providerId="AD" clId="Web-{5F264CD9-0599-41BE-9D03-5AC932891371}" dt="2023-02-28T11:23:17.378" v="28"/>
          <ac:spMkLst>
            <pc:docMk/>
            <pc:sldMk cId="2094298288" sldId="257"/>
            <ac:spMk id="2" creationId="{B569CD3E-5E33-4EB5-A2CE-C636605E633F}"/>
          </ac:spMkLst>
        </pc:spChg>
        <pc:spChg chg="mod ord">
          <ac:chgData name="Jenson Mathew(UST,IN)" userId="S::245048@ust.com::05811e0b-55b6-4c92-84c6-b60457c9df4a" providerId="AD" clId="Web-{5F264CD9-0599-41BE-9D03-5AC932891371}" dt="2023-02-28T11:23:17.378" v="28"/>
          <ac:spMkLst>
            <pc:docMk/>
            <pc:sldMk cId="2094298288" sldId="257"/>
            <ac:spMk id="3" creationId="{C3C0199F-A274-44C6-BF37-784A855E6EEA}"/>
          </ac:spMkLst>
        </pc:spChg>
      </pc:sldChg>
      <pc:sldChg chg="modSp">
        <pc:chgData name="Jenson Mathew(UST,IN)" userId="S::245048@ust.com::05811e0b-55b6-4c92-84c6-b60457c9df4a" providerId="AD" clId="Web-{5F264CD9-0599-41BE-9D03-5AC932891371}" dt="2023-02-28T11:23:44.894" v="29" actId="14100"/>
        <pc:sldMkLst>
          <pc:docMk/>
          <pc:sldMk cId="669616139" sldId="265"/>
        </pc:sldMkLst>
        <pc:spChg chg="mod">
          <ac:chgData name="Jenson Mathew(UST,IN)" userId="S::245048@ust.com::05811e0b-55b6-4c92-84c6-b60457c9df4a" providerId="AD" clId="Web-{5F264CD9-0599-41BE-9D03-5AC932891371}" dt="2023-02-28T11:23:44.894" v="29" actId="14100"/>
          <ac:spMkLst>
            <pc:docMk/>
            <pc:sldMk cId="669616139" sldId="265"/>
            <ac:spMk id="5" creationId="{6CA57683-864F-471A-8091-A39815E70A0F}"/>
          </ac:spMkLst>
        </pc:spChg>
      </pc:sldChg>
      <pc:sldChg chg="new del">
        <pc:chgData name="Jenson Mathew(UST,IN)" userId="S::245048@ust.com::05811e0b-55b6-4c92-84c6-b60457c9df4a" providerId="AD" clId="Web-{5F264CD9-0599-41BE-9D03-5AC932891371}" dt="2023-02-28T11:24:26.380" v="32"/>
        <pc:sldMkLst>
          <pc:docMk/>
          <pc:sldMk cId="2730103986" sldId="278"/>
        </pc:sldMkLst>
      </pc:sldChg>
      <pc:sldChg chg="modSp new">
        <pc:chgData name="Jenson Mathew(UST,IN)" userId="S::245048@ust.com::05811e0b-55b6-4c92-84c6-b60457c9df4a" providerId="AD" clId="Web-{5F264CD9-0599-41BE-9D03-5AC932891371}" dt="2023-02-28T11:31:53.395" v="75" actId="20577"/>
        <pc:sldMkLst>
          <pc:docMk/>
          <pc:sldMk cId="8001983" sldId="279"/>
        </pc:sldMkLst>
        <pc:spChg chg="mod">
          <ac:chgData name="Jenson Mathew(UST,IN)" userId="S::245048@ust.com::05811e0b-55b6-4c92-84c6-b60457c9df4a" providerId="AD" clId="Web-{5F264CD9-0599-41BE-9D03-5AC932891371}" dt="2023-02-28T11:31:53.395" v="75" actId="20577"/>
          <ac:spMkLst>
            <pc:docMk/>
            <pc:sldMk cId="8001983" sldId="279"/>
            <ac:spMk id="2" creationId="{E13DA52F-F491-1DDF-5607-71376C82B871}"/>
          </ac:spMkLst>
        </pc:spChg>
        <pc:spChg chg="mod">
          <ac:chgData name="Jenson Mathew(UST,IN)" userId="S::245048@ust.com::05811e0b-55b6-4c92-84c6-b60457c9df4a" providerId="AD" clId="Web-{5F264CD9-0599-41BE-9D03-5AC932891371}" dt="2023-02-28T11:28:07.606" v="64" actId="20577"/>
          <ac:spMkLst>
            <pc:docMk/>
            <pc:sldMk cId="8001983" sldId="279"/>
            <ac:spMk id="3" creationId="{6ACD9E00-49B8-D3F5-E4C6-EE4879264536}"/>
          </ac:spMkLst>
        </pc:spChg>
      </pc:sldChg>
      <pc:sldChg chg="modSp new del">
        <pc:chgData name="Jenson Mathew(UST,IN)" userId="S::245048@ust.com::05811e0b-55b6-4c92-84c6-b60457c9df4a" providerId="AD" clId="Web-{5F264CD9-0599-41BE-9D03-5AC932891371}" dt="2023-02-28T11:25:50.274" v="34"/>
        <pc:sldMkLst>
          <pc:docMk/>
          <pc:sldMk cId="138971439" sldId="279"/>
        </pc:sldMkLst>
        <pc:spChg chg="mod">
          <ac:chgData name="Jenson Mathew(UST,IN)" userId="S::245048@ust.com::05811e0b-55b6-4c92-84c6-b60457c9df4a" providerId="AD" clId="Web-{5F264CD9-0599-41BE-9D03-5AC932891371}" dt="2023-02-28T11:25:41.039" v="33" actId="14100"/>
          <ac:spMkLst>
            <pc:docMk/>
            <pc:sldMk cId="138971439" sldId="279"/>
            <ac:spMk id="3" creationId="{9C861D81-A508-A7AE-CB3D-07B5F571D00D}"/>
          </ac:spMkLst>
        </pc:spChg>
      </pc:sldChg>
      <pc:sldChg chg="modSp new">
        <pc:chgData name="Jenson Mathew(UST,IN)" userId="S::245048@ust.com::05811e0b-55b6-4c92-84c6-b60457c9df4a" providerId="AD" clId="Web-{5F264CD9-0599-41BE-9D03-5AC932891371}" dt="2023-02-28T11:50:00.369" v="120" actId="20577"/>
        <pc:sldMkLst>
          <pc:docMk/>
          <pc:sldMk cId="586299464" sldId="282"/>
        </pc:sldMkLst>
        <pc:spChg chg="mod">
          <ac:chgData name="Jenson Mathew(UST,IN)" userId="S::245048@ust.com::05811e0b-55b6-4c92-84c6-b60457c9df4a" providerId="AD" clId="Web-{5F264CD9-0599-41BE-9D03-5AC932891371}" dt="2023-02-28T11:50:00.369" v="120" actId="20577"/>
          <ac:spMkLst>
            <pc:docMk/>
            <pc:sldMk cId="586299464" sldId="282"/>
            <ac:spMk id="2" creationId="{2C8E0E90-0D8D-8ACB-2798-A40B4E094292}"/>
          </ac:spMkLst>
        </pc:spChg>
        <pc:spChg chg="mod">
          <ac:chgData name="Jenson Mathew(UST,IN)" userId="S::245048@ust.com::05811e0b-55b6-4c92-84c6-b60457c9df4a" providerId="AD" clId="Web-{5F264CD9-0599-41BE-9D03-5AC932891371}" dt="2023-02-28T11:43:25.199" v="116" actId="20577"/>
          <ac:spMkLst>
            <pc:docMk/>
            <pc:sldMk cId="586299464" sldId="282"/>
            <ac:spMk id="3" creationId="{DB201D81-B37E-D558-67DC-BE4A66E6F712}"/>
          </ac:spMkLst>
        </pc:spChg>
      </pc:sldChg>
      <pc:sldChg chg="modSp new">
        <pc:chgData name="Jenson Mathew(UST,IN)" userId="S::245048@ust.com::05811e0b-55b6-4c92-84c6-b60457c9df4a" providerId="AD" clId="Web-{5F264CD9-0599-41BE-9D03-5AC932891371}" dt="2023-02-28T12:04:49.992" v="224" actId="20577"/>
        <pc:sldMkLst>
          <pc:docMk/>
          <pc:sldMk cId="1337497332" sldId="284"/>
        </pc:sldMkLst>
        <pc:spChg chg="mod">
          <ac:chgData name="Jenson Mathew(UST,IN)" userId="S::245048@ust.com::05811e0b-55b6-4c92-84c6-b60457c9df4a" providerId="AD" clId="Web-{5F264CD9-0599-41BE-9D03-5AC932891371}" dt="2023-02-28T12:04:49.992" v="224" actId="20577"/>
          <ac:spMkLst>
            <pc:docMk/>
            <pc:sldMk cId="1337497332" sldId="284"/>
            <ac:spMk id="2" creationId="{033E0EFB-CDD5-CAFE-6B0D-27A00F1DFCF2}"/>
          </ac:spMkLst>
        </pc:spChg>
        <pc:spChg chg="mod">
          <ac:chgData name="Jenson Mathew(UST,IN)" userId="S::245048@ust.com::05811e0b-55b6-4c92-84c6-b60457c9df4a" providerId="AD" clId="Web-{5F264CD9-0599-41BE-9D03-5AC932891371}" dt="2023-02-28T12:02:52.785" v="198" actId="20577"/>
          <ac:spMkLst>
            <pc:docMk/>
            <pc:sldMk cId="1337497332" sldId="284"/>
            <ac:spMk id="3" creationId="{5F846DD5-B65F-1AA8-BEB7-BC6B3318B0ED}"/>
          </ac:spMkLst>
        </pc:spChg>
      </pc:sldChg>
    </pc:docChg>
  </pc:docChgLst>
  <pc:docChgLst>
    <pc:chgData name="Anirudh Gopalakrishnan(UST,IN)" userId="S::245099@ust.com::887f2d97-509d-441f-ad81-d7cec9cf312b" providerId="AD" clId="Web-{A4E2E775-D803-4455-87DC-3243562B8138}"/>
    <pc:docChg chg="addSld modSld">
      <pc:chgData name="Anirudh Gopalakrishnan(UST,IN)" userId="S::245099@ust.com::887f2d97-509d-441f-ad81-d7cec9cf312b" providerId="AD" clId="Web-{A4E2E775-D803-4455-87DC-3243562B8138}" dt="2023-02-28T16:55:25.255" v="1055" actId="20577"/>
      <pc:docMkLst>
        <pc:docMk/>
      </pc:docMkLst>
      <pc:sldChg chg="modSp">
        <pc:chgData name="Anirudh Gopalakrishnan(UST,IN)" userId="S::245099@ust.com::887f2d97-509d-441f-ad81-d7cec9cf312b" providerId="AD" clId="Web-{A4E2E775-D803-4455-87DC-3243562B8138}" dt="2023-02-28T15:36:36.785" v="53" actId="20577"/>
        <pc:sldMkLst>
          <pc:docMk/>
          <pc:sldMk cId="2236564068" sldId="289"/>
        </pc:sldMkLst>
        <pc:spChg chg="mod">
          <ac:chgData name="Anirudh Gopalakrishnan(UST,IN)" userId="S::245099@ust.com::887f2d97-509d-441f-ad81-d7cec9cf312b" providerId="AD" clId="Web-{A4E2E775-D803-4455-87DC-3243562B8138}" dt="2023-02-28T15:36:36.785" v="53" actId="20577"/>
          <ac:spMkLst>
            <pc:docMk/>
            <pc:sldMk cId="2236564068" sldId="289"/>
            <ac:spMk id="2" creationId="{79AB07AE-269F-E030-3384-C04669B803BE}"/>
          </ac:spMkLst>
        </pc:spChg>
        <pc:spChg chg="mod">
          <ac:chgData name="Anirudh Gopalakrishnan(UST,IN)" userId="S::245099@ust.com::887f2d97-509d-441f-ad81-d7cec9cf312b" providerId="AD" clId="Web-{A4E2E775-D803-4455-87DC-3243562B8138}" dt="2023-02-28T15:32:20.198" v="9" actId="20577"/>
          <ac:spMkLst>
            <pc:docMk/>
            <pc:sldMk cId="2236564068" sldId="289"/>
            <ac:spMk id="3" creationId="{1C0265A1-18DC-F247-46DA-48B36F7BCCAD}"/>
          </ac:spMkLst>
        </pc:spChg>
      </pc:sldChg>
      <pc:sldChg chg="modSp new">
        <pc:chgData name="Anirudh Gopalakrishnan(UST,IN)" userId="S::245099@ust.com::887f2d97-509d-441f-ad81-d7cec9cf312b" providerId="AD" clId="Web-{A4E2E775-D803-4455-87DC-3243562B8138}" dt="2023-02-28T15:39:16.775" v="71" actId="20577"/>
        <pc:sldMkLst>
          <pc:docMk/>
          <pc:sldMk cId="83355235" sldId="290"/>
        </pc:sldMkLst>
        <pc:spChg chg="mod">
          <ac:chgData name="Anirudh Gopalakrishnan(UST,IN)" userId="S::245099@ust.com::887f2d97-509d-441f-ad81-d7cec9cf312b" providerId="AD" clId="Web-{A4E2E775-D803-4455-87DC-3243562B8138}" dt="2023-02-28T15:39:16.775" v="71" actId="20577"/>
          <ac:spMkLst>
            <pc:docMk/>
            <pc:sldMk cId="83355235" sldId="290"/>
            <ac:spMk id="2" creationId="{68BD6BDB-3250-F4F7-C7DC-132409B00376}"/>
          </ac:spMkLst>
        </pc:spChg>
        <pc:spChg chg="mod">
          <ac:chgData name="Anirudh Gopalakrishnan(UST,IN)" userId="S::245099@ust.com::887f2d97-509d-441f-ad81-d7cec9cf312b" providerId="AD" clId="Web-{A4E2E775-D803-4455-87DC-3243562B8138}" dt="2023-02-28T15:37:01.114" v="64" actId="20577"/>
          <ac:spMkLst>
            <pc:docMk/>
            <pc:sldMk cId="83355235" sldId="290"/>
            <ac:spMk id="3" creationId="{C9142AD2-D9BB-E784-A1ED-DA39FBEF1CC2}"/>
          </ac:spMkLst>
        </pc:spChg>
      </pc:sldChg>
      <pc:sldChg chg="modSp new">
        <pc:chgData name="Anirudh Gopalakrishnan(UST,IN)" userId="S::245099@ust.com::887f2d97-509d-441f-ad81-d7cec9cf312b" providerId="AD" clId="Web-{A4E2E775-D803-4455-87DC-3243562B8138}" dt="2023-02-28T15:48:07.793" v="150" actId="20577"/>
        <pc:sldMkLst>
          <pc:docMk/>
          <pc:sldMk cId="1371721005" sldId="291"/>
        </pc:sldMkLst>
        <pc:spChg chg="mod">
          <ac:chgData name="Anirudh Gopalakrishnan(UST,IN)" userId="S::245099@ust.com::887f2d97-509d-441f-ad81-d7cec9cf312b" providerId="AD" clId="Web-{A4E2E775-D803-4455-87DC-3243562B8138}" dt="2023-02-28T15:48:07.793" v="150" actId="20577"/>
          <ac:spMkLst>
            <pc:docMk/>
            <pc:sldMk cId="1371721005" sldId="291"/>
            <ac:spMk id="2" creationId="{4818985D-DC9A-97A2-05AF-E0F050F1FC52}"/>
          </ac:spMkLst>
        </pc:spChg>
        <pc:spChg chg="mod">
          <ac:chgData name="Anirudh Gopalakrishnan(UST,IN)" userId="S::245099@ust.com::887f2d97-509d-441f-ad81-d7cec9cf312b" providerId="AD" clId="Web-{A4E2E775-D803-4455-87DC-3243562B8138}" dt="2023-02-28T15:41:50.655" v="81" actId="20577"/>
          <ac:spMkLst>
            <pc:docMk/>
            <pc:sldMk cId="1371721005" sldId="291"/>
            <ac:spMk id="3" creationId="{2A6E0E4F-D2E2-8945-5DBD-2BC7369522D2}"/>
          </ac:spMkLst>
        </pc:spChg>
      </pc:sldChg>
      <pc:sldChg chg="modSp new">
        <pc:chgData name="Anirudh Gopalakrishnan(UST,IN)" userId="S::245099@ust.com::887f2d97-509d-441f-ad81-d7cec9cf312b" providerId="AD" clId="Web-{A4E2E775-D803-4455-87DC-3243562B8138}" dt="2023-02-28T15:48:52.701" v="157" actId="20577"/>
        <pc:sldMkLst>
          <pc:docMk/>
          <pc:sldMk cId="2967877260" sldId="292"/>
        </pc:sldMkLst>
        <pc:spChg chg="mod">
          <ac:chgData name="Anirudh Gopalakrishnan(UST,IN)" userId="S::245099@ust.com::887f2d97-509d-441f-ad81-d7cec9cf312b" providerId="AD" clId="Web-{A4E2E775-D803-4455-87DC-3243562B8138}" dt="2023-02-28T15:47:47.574" v="143" actId="20577"/>
          <ac:spMkLst>
            <pc:docMk/>
            <pc:sldMk cId="2967877260" sldId="292"/>
            <ac:spMk id="2" creationId="{9765E8D9-3557-5C5F-BD5C-BD455D5BECF2}"/>
          </ac:spMkLst>
        </pc:spChg>
        <pc:spChg chg="mod">
          <ac:chgData name="Anirudh Gopalakrishnan(UST,IN)" userId="S::245099@ust.com::887f2d97-509d-441f-ad81-d7cec9cf312b" providerId="AD" clId="Web-{A4E2E775-D803-4455-87DC-3243562B8138}" dt="2023-02-28T15:48:52.701" v="157" actId="20577"/>
          <ac:spMkLst>
            <pc:docMk/>
            <pc:sldMk cId="2967877260" sldId="292"/>
            <ac:spMk id="3" creationId="{7E109461-588C-368F-074B-25045C51B98F}"/>
          </ac:spMkLst>
        </pc:spChg>
      </pc:sldChg>
      <pc:sldChg chg="modSp new">
        <pc:chgData name="Anirudh Gopalakrishnan(UST,IN)" userId="S::245099@ust.com::887f2d97-509d-441f-ad81-d7cec9cf312b" providerId="AD" clId="Web-{A4E2E775-D803-4455-87DC-3243562B8138}" dt="2023-02-28T16:17:24.347" v="590" actId="20577"/>
        <pc:sldMkLst>
          <pc:docMk/>
          <pc:sldMk cId="304238513" sldId="293"/>
        </pc:sldMkLst>
        <pc:spChg chg="mod">
          <ac:chgData name="Anirudh Gopalakrishnan(UST,IN)" userId="S::245099@ust.com::887f2d97-509d-441f-ad81-d7cec9cf312b" providerId="AD" clId="Web-{A4E2E775-D803-4455-87DC-3243562B8138}" dt="2023-02-28T16:17:24.347" v="590" actId="20577"/>
          <ac:spMkLst>
            <pc:docMk/>
            <pc:sldMk cId="304238513" sldId="293"/>
            <ac:spMk id="2" creationId="{E7D8D947-F587-05FC-686F-50E2CD656355}"/>
          </ac:spMkLst>
        </pc:spChg>
        <pc:spChg chg="mod">
          <ac:chgData name="Anirudh Gopalakrishnan(UST,IN)" userId="S::245099@ust.com::887f2d97-509d-441f-ad81-d7cec9cf312b" providerId="AD" clId="Web-{A4E2E775-D803-4455-87DC-3243562B8138}" dt="2023-02-28T15:51:02.049" v="164" actId="20577"/>
          <ac:spMkLst>
            <pc:docMk/>
            <pc:sldMk cId="304238513" sldId="293"/>
            <ac:spMk id="3" creationId="{C8A08362-7D79-7135-7E7E-D4D24EE054DD}"/>
          </ac:spMkLst>
        </pc:spChg>
      </pc:sldChg>
      <pc:sldChg chg="modSp new">
        <pc:chgData name="Anirudh Gopalakrishnan(UST,IN)" userId="S::245099@ust.com::887f2d97-509d-441f-ad81-d7cec9cf312b" providerId="AD" clId="Web-{A4E2E775-D803-4455-87DC-3243562B8138}" dt="2023-02-28T16:53:33.861" v="1046" actId="20577"/>
        <pc:sldMkLst>
          <pc:docMk/>
          <pc:sldMk cId="3688073274" sldId="294"/>
        </pc:sldMkLst>
        <pc:spChg chg="mod">
          <ac:chgData name="Anirudh Gopalakrishnan(UST,IN)" userId="S::245099@ust.com::887f2d97-509d-441f-ad81-d7cec9cf312b" providerId="AD" clId="Web-{A4E2E775-D803-4455-87DC-3243562B8138}" dt="2023-02-28T16:38:42.221" v="900" actId="20577"/>
          <ac:spMkLst>
            <pc:docMk/>
            <pc:sldMk cId="3688073274" sldId="294"/>
            <ac:spMk id="2" creationId="{C20347F5-9D4E-FBED-BBA3-0D57593B4292}"/>
          </ac:spMkLst>
        </pc:spChg>
        <pc:spChg chg="mod">
          <ac:chgData name="Anirudh Gopalakrishnan(UST,IN)" userId="S::245099@ust.com::887f2d97-509d-441f-ad81-d7cec9cf312b" providerId="AD" clId="Web-{A4E2E775-D803-4455-87DC-3243562B8138}" dt="2023-02-28T16:53:33.861" v="1046" actId="20577"/>
          <ac:spMkLst>
            <pc:docMk/>
            <pc:sldMk cId="3688073274" sldId="294"/>
            <ac:spMk id="3" creationId="{24FB6E07-2B6E-128E-EE2F-12DB69722CEB}"/>
          </ac:spMkLst>
        </pc:spChg>
      </pc:sldChg>
      <pc:sldChg chg="modSp new">
        <pc:chgData name="Anirudh Gopalakrishnan(UST,IN)" userId="S::245099@ust.com::887f2d97-509d-441f-ad81-d7cec9cf312b" providerId="AD" clId="Web-{A4E2E775-D803-4455-87DC-3243562B8138}" dt="2023-02-28T16:55:25.255" v="1055" actId="20577"/>
        <pc:sldMkLst>
          <pc:docMk/>
          <pc:sldMk cId="1323500343" sldId="295"/>
        </pc:sldMkLst>
        <pc:spChg chg="mod">
          <ac:chgData name="Anirudh Gopalakrishnan(UST,IN)" userId="S::245099@ust.com::887f2d97-509d-441f-ad81-d7cec9cf312b" providerId="AD" clId="Web-{A4E2E775-D803-4455-87DC-3243562B8138}" dt="2023-02-28T16:40:14.693" v="911" actId="20577"/>
          <ac:spMkLst>
            <pc:docMk/>
            <pc:sldMk cId="1323500343" sldId="295"/>
            <ac:spMk id="2" creationId="{C90D7872-ECF2-8B7E-0FE8-0200FA1E4B42}"/>
          </ac:spMkLst>
        </pc:spChg>
        <pc:spChg chg="mod">
          <ac:chgData name="Anirudh Gopalakrishnan(UST,IN)" userId="S::245099@ust.com::887f2d97-509d-441f-ad81-d7cec9cf312b" providerId="AD" clId="Web-{A4E2E775-D803-4455-87DC-3243562B8138}" dt="2023-02-28T16:55:25.255" v="1055" actId="20577"/>
          <ac:spMkLst>
            <pc:docMk/>
            <pc:sldMk cId="1323500343" sldId="295"/>
            <ac:spMk id="3" creationId="{D730B628-2295-03E8-2CC6-3AE4EEB7D0D6}"/>
          </ac:spMkLst>
        </pc:spChg>
      </pc:sldChg>
      <pc:sldChg chg="modSp new">
        <pc:chgData name="Anirudh Gopalakrishnan(UST,IN)" userId="S::245099@ust.com::887f2d97-509d-441f-ad81-d7cec9cf312b" providerId="AD" clId="Web-{A4E2E775-D803-4455-87DC-3243562B8138}" dt="2023-02-28T16:54:23.738" v="1051" actId="20577"/>
        <pc:sldMkLst>
          <pc:docMk/>
          <pc:sldMk cId="996195471" sldId="296"/>
        </pc:sldMkLst>
        <pc:spChg chg="mod">
          <ac:chgData name="Anirudh Gopalakrishnan(UST,IN)" userId="S::245099@ust.com::887f2d97-509d-441f-ad81-d7cec9cf312b" providerId="AD" clId="Web-{A4E2E775-D803-4455-87DC-3243562B8138}" dt="2023-02-28T16:45:50.236" v="984" actId="20577"/>
          <ac:spMkLst>
            <pc:docMk/>
            <pc:sldMk cId="996195471" sldId="296"/>
            <ac:spMk id="2" creationId="{BE28BC03-29F6-BE0B-7F8C-80AA4E84CB85}"/>
          </ac:spMkLst>
        </pc:spChg>
        <pc:spChg chg="mod">
          <ac:chgData name="Anirudh Gopalakrishnan(UST,IN)" userId="S::245099@ust.com::887f2d97-509d-441f-ad81-d7cec9cf312b" providerId="AD" clId="Web-{A4E2E775-D803-4455-87DC-3243562B8138}" dt="2023-02-28T16:54:23.738" v="1051" actId="20577"/>
          <ac:spMkLst>
            <pc:docMk/>
            <pc:sldMk cId="996195471" sldId="296"/>
            <ac:spMk id="3" creationId="{43A9E1EA-BD28-C3CB-0730-16D0BC7723CD}"/>
          </ac:spMkLst>
        </pc:spChg>
      </pc:sldChg>
      <pc:sldChg chg="modSp new">
        <pc:chgData name="Anirudh Gopalakrishnan(UST,IN)" userId="S::245099@ust.com::887f2d97-509d-441f-ad81-d7cec9cf312b" providerId="AD" clId="Web-{A4E2E775-D803-4455-87DC-3243562B8138}" dt="2023-02-28T16:52:33.984" v="1044" actId="20577"/>
        <pc:sldMkLst>
          <pc:docMk/>
          <pc:sldMk cId="3140048175" sldId="297"/>
        </pc:sldMkLst>
        <pc:spChg chg="mod">
          <ac:chgData name="Anirudh Gopalakrishnan(UST,IN)" userId="S::245099@ust.com::887f2d97-509d-441f-ad81-d7cec9cf312b" providerId="AD" clId="Web-{A4E2E775-D803-4455-87DC-3243562B8138}" dt="2023-02-28T16:52:33.984" v="1044" actId="20577"/>
          <ac:spMkLst>
            <pc:docMk/>
            <pc:sldMk cId="3140048175" sldId="297"/>
            <ac:spMk id="2" creationId="{909ABC1D-34E5-B5C3-E72E-FF5E17BF4521}"/>
          </ac:spMkLst>
        </pc:spChg>
        <pc:spChg chg="mod">
          <ac:chgData name="Anirudh Gopalakrishnan(UST,IN)" userId="S::245099@ust.com::887f2d97-509d-441f-ad81-d7cec9cf312b" providerId="AD" clId="Web-{A4E2E775-D803-4455-87DC-3243562B8138}" dt="2023-02-28T16:46:32.003" v="994" actId="20577"/>
          <ac:spMkLst>
            <pc:docMk/>
            <pc:sldMk cId="3140048175" sldId="297"/>
            <ac:spMk id="3" creationId="{6D5558AC-C8E9-74A9-34A1-1D2093880680}"/>
          </ac:spMkLst>
        </pc:spChg>
      </pc:sldChg>
    </pc:docChg>
  </pc:docChgLst>
  <pc:docChgLst>
    <pc:chgData name="Amrutha Muraleedharan Nair(UST,IN)" userId="S::245138@ust.com::a20f9e76-e0f1-4220-abd5-2b05ebe99d2e" providerId="AD" clId="Web-{1DB619E1-EEA5-4400-9FF4-A627A604EB44}"/>
    <pc:docChg chg="modSld">
      <pc:chgData name="Amrutha Muraleedharan Nair(UST,IN)" userId="S::245138@ust.com::a20f9e76-e0f1-4220-abd5-2b05ebe99d2e" providerId="AD" clId="Web-{1DB619E1-EEA5-4400-9FF4-A627A604EB44}" dt="2023-02-28T11:02:59.028" v="55" actId="20577"/>
      <pc:docMkLst>
        <pc:docMk/>
      </pc:docMkLst>
      <pc:sldChg chg="modSp">
        <pc:chgData name="Amrutha Muraleedharan Nair(UST,IN)" userId="S::245138@ust.com::a20f9e76-e0f1-4220-abd5-2b05ebe99d2e" providerId="AD" clId="Web-{1DB619E1-EEA5-4400-9FF4-A627A604EB44}" dt="2023-02-28T11:02:59.028" v="55" actId="20577"/>
        <pc:sldMkLst>
          <pc:docMk/>
          <pc:sldMk cId="2712936521" sldId="259"/>
        </pc:sldMkLst>
        <pc:spChg chg="mod">
          <ac:chgData name="Amrutha Muraleedharan Nair(UST,IN)" userId="S::245138@ust.com::a20f9e76-e0f1-4220-abd5-2b05ebe99d2e" providerId="AD" clId="Web-{1DB619E1-EEA5-4400-9FF4-A627A604EB44}" dt="2023-02-28T11:00:57.165" v="21" actId="20577"/>
          <ac:spMkLst>
            <pc:docMk/>
            <pc:sldMk cId="2712936521" sldId="259"/>
            <ac:spMk id="2" creationId="{B569CD3E-5E33-4EB5-A2CE-C636605E633F}"/>
          </ac:spMkLst>
        </pc:spChg>
        <pc:spChg chg="mod">
          <ac:chgData name="Amrutha Muraleedharan Nair(UST,IN)" userId="S::245138@ust.com::a20f9e76-e0f1-4220-abd5-2b05ebe99d2e" providerId="AD" clId="Web-{1DB619E1-EEA5-4400-9FF4-A627A604EB44}" dt="2023-02-28T11:02:59.028" v="55" actId="20577"/>
          <ac:spMkLst>
            <pc:docMk/>
            <pc:sldMk cId="2712936521" sldId="259"/>
            <ac:spMk id="3" creationId="{C3C0199F-A274-44C6-BF37-784A855E6EEA}"/>
          </ac:spMkLst>
        </pc:spChg>
      </pc:sldChg>
    </pc:docChg>
  </pc:docChgLst>
  <pc:docChgLst>
    <pc:chgData name="Blesson John Abraham(UST,IN)" userId="S::245045@ust.com::7a8ce1a7-e5f6-40c8-8235-dfa6965554c9" providerId="AD" clId="Web-{4449653B-E260-4398-BF42-95A76A98B587}"/>
    <pc:docChg chg="addSld delSld modSld">
      <pc:chgData name="Blesson John Abraham(UST,IN)" userId="S::245045@ust.com::7a8ce1a7-e5f6-40c8-8235-dfa6965554c9" providerId="AD" clId="Web-{4449653B-E260-4398-BF42-95A76A98B587}" dt="2023-02-28T11:27:30.879" v="308" actId="20577"/>
      <pc:docMkLst>
        <pc:docMk/>
      </pc:docMkLst>
      <pc:sldChg chg="addSp modSp del">
        <pc:chgData name="Blesson John Abraham(UST,IN)" userId="S::245045@ust.com::7a8ce1a7-e5f6-40c8-8235-dfa6965554c9" providerId="AD" clId="Web-{4449653B-E260-4398-BF42-95A76A98B587}" dt="2023-02-28T11:00:44.083" v="5"/>
        <pc:sldMkLst>
          <pc:docMk/>
          <pc:sldMk cId="1250451505" sldId="268"/>
        </pc:sldMkLst>
        <pc:spChg chg="add mod">
          <ac:chgData name="Blesson John Abraham(UST,IN)" userId="S::245045@ust.com::7a8ce1a7-e5f6-40c8-8235-dfa6965554c9" providerId="AD" clId="Web-{4449653B-E260-4398-BF42-95A76A98B587}" dt="2023-02-28T11:00:22.442" v="3" actId="14100"/>
          <ac:spMkLst>
            <pc:docMk/>
            <pc:sldMk cId="1250451505" sldId="268"/>
            <ac:spMk id="2" creationId="{606DD6F3-D97D-7600-5362-E3AE49954903}"/>
          </ac:spMkLst>
        </pc:spChg>
      </pc:sldChg>
      <pc:sldChg chg="modSp new">
        <pc:chgData name="Blesson John Abraham(UST,IN)" userId="S::245045@ust.com::7a8ce1a7-e5f6-40c8-8235-dfa6965554c9" providerId="AD" clId="Web-{4449653B-E260-4398-BF42-95A76A98B587}" dt="2023-02-28T11:02:00.882" v="29" actId="20577"/>
        <pc:sldMkLst>
          <pc:docMk/>
          <pc:sldMk cId="2634825205" sldId="269"/>
        </pc:sldMkLst>
        <pc:spChg chg="mod">
          <ac:chgData name="Blesson John Abraham(UST,IN)" userId="S::245045@ust.com::7a8ce1a7-e5f6-40c8-8235-dfa6965554c9" providerId="AD" clId="Web-{4449653B-E260-4398-BF42-95A76A98B587}" dt="2023-02-28T11:01:28.850" v="14" actId="20577"/>
          <ac:spMkLst>
            <pc:docMk/>
            <pc:sldMk cId="2634825205" sldId="269"/>
            <ac:spMk id="2" creationId="{E3BF8DC0-A614-194F-6863-36B4A4C563EE}"/>
          </ac:spMkLst>
        </pc:spChg>
        <pc:spChg chg="mod">
          <ac:chgData name="Blesson John Abraham(UST,IN)" userId="S::245045@ust.com::7a8ce1a7-e5f6-40c8-8235-dfa6965554c9" providerId="AD" clId="Web-{4449653B-E260-4398-BF42-95A76A98B587}" dt="2023-02-28T11:02:00.882" v="29" actId="20577"/>
          <ac:spMkLst>
            <pc:docMk/>
            <pc:sldMk cId="2634825205" sldId="269"/>
            <ac:spMk id="3" creationId="{0A451EDB-FBCB-661A-C23A-86FDD49AE9E3}"/>
          </ac:spMkLst>
        </pc:spChg>
      </pc:sldChg>
      <pc:sldChg chg="addSp delSp modSp new mod modClrScheme chgLayout">
        <pc:chgData name="Blesson John Abraham(UST,IN)" userId="S::245045@ust.com::7a8ce1a7-e5f6-40c8-8235-dfa6965554c9" providerId="AD" clId="Web-{4449653B-E260-4398-BF42-95A76A98B587}" dt="2023-02-28T11:02:40.680" v="34"/>
        <pc:sldMkLst>
          <pc:docMk/>
          <pc:sldMk cId="490597840" sldId="270"/>
        </pc:sldMkLst>
        <pc:spChg chg="del">
          <ac:chgData name="Blesson John Abraham(UST,IN)" userId="S::245045@ust.com::7a8ce1a7-e5f6-40c8-8235-dfa6965554c9" providerId="AD" clId="Web-{4449653B-E260-4398-BF42-95A76A98B587}" dt="2023-02-28T11:02:31.774" v="31"/>
          <ac:spMkLst>
            <pc:docMk/>
            <pc:sldMk cId="490597840" sldId="270"/>
            <ac:spMk id="2" creationId="{3AEDC7ED-FD8A-B43F-4545-28A7C10708AB}"/>
          </ac:spMkLst>
        </pc:spChg>
        <pc:spChg chg="mod">
          <ac:chgData name="Blesson John Abraham(UST,IN)" userId="S::245045@ust.com::7a8ce1a7-e5f6-40c8-8235-dfa6965554c9" providerId="AD" clId="Web-{4449653B-E260-4398-BF42-95A76A98B587}" dt="2023-02-28T11:02:40.680" v="34"/>
          <ac:spMkLst>
            <pc:docMk/>
            <pc:sldMk cId="490597840" sldId="270"/>
            <ac:spMk id="3" creationId="{3916BA4D-B629-FE53-D816-2B07F43C6D7B}"/>
          </ac:spMkLst>
        </pc:spChg>
        <pc:spChg chg="add del mod">
          <ac:chgData name="Blesson John Abraham(UST,IN)" userId="S::245045@ust.com::7a8ce1a7-e5f6-40c8-8235-dfa6965554c9" providerId="AD" clId="Web-{4449653B-E260-4398-BF42-95A76A98B587}" dt="2023-02-28T11:02:40.680" v="33"/>
          <ac:spMkLst>
            <pc:docMk/>
            <pc:sldMk cId="490597840" sldId="270"/>
            <ac:spMk id="9" creationId="{35E49524-BBD6-91A3-B73E-5846F0C2CDEE}"/>
          </ac:spMkLst>
        </pc:spChg>
        <pc:picChg chg="add mod ord">
          <ac:chgData name="Blesson John Abraham(UST,IN)" userId="S::245045@ust.com::7a8ce1a7-e5f6-40c8-8235-dfa6965554c9" providerId="AD" clId="Web-{4449653B-E260-4398-BF42-95A76A98B587}" dt="2023-02-28T11:02:40.680" v="34"/>
          <ac:picMkLst>
            <pc:docMk/>
            <pc:sldMk cId="490597840" sldId="270"/>
            <ac:picMk id="4" creationId="{A898F8D2-3F49-4C87-EA8B-12B9588BCECF}"/>
          </ac:picMkLst>
        </pc:picChg>
      </pc:sldChg>
      <pc:sldChg chg="modSp new">
        <pc:chgData name="Blesson John Abraham(UST,IN)" userId="S::245045@ust.com::7a8ce1a7-e5f6-40c8-8235-dfa6965554c9" providerId="AD" clId="Web-{4449653B-E260-4398-BF42-95A76A98B587}" dt="2023-02-28T11:04:39.527" v="90" actId="20577"/>
        <pc:sldMkLst>
          <pc:docMk/>
          <pc:sldMk cId="3127023481" sldId="271"/>
        </pc:sldMkLst>
        <pc:spChg chg="mod">
          <ac:chgData name="Blesson John Abraham(UST,IN)" userId="S::245045@ust.com::7a8ce1a7-e5f6-40c8-8235-dfa6965554c9" providerId="AD" clId="Web-{4449653B-E260-4398-BF42-95A76A98B587}" dt="2023-02-28T11:04:39.527" v="90" actId="20577"/>
          <ac:spMkLst>
            <pc:docMk/>
            <pc:sldMk cId="3127023481" sldId="271"/>
            <ac:spMk id="2" creationId="{63560EBA-994E-E5B5-ADB5-63B7E2D1EEB4}"/>
          </ac:spMkLst>
        </pc:spChg>
        <pc:spChg chg="mod">
          <ac:chgData name="Blesson John Abraham(UST,IN)" userId="S::245045@ust.com::7a8ce1a7-e5f6-40c8-8235-dfa6965554c9" providerId="AD" clId="Web-{4449653B-E260-4398-BF42-95A76A98B587}" dt="2023-02-28T11:03:14.509" v="36" actId="20577"/>
          <ac:spMkLst>
            <pc:docMk/>
            <pc:sldMk cId="3127023481" sldId="271"/>
            <ac:spMk id="3" creationId="{AF79918C-46DC-3AEB-9D18-C996C67639FF}"/>
          </ac:spMkLst>
        </pc:spChg>
      </pc:sldChg>
      <pc:sldChg chg="addSp delSp modSp new mod modClrScheme chgLayout">
        <pc:chgData name="Blesson John Abraham(UST,IN)" userId="S::245045@ust.com::7a8ce1a7-e5f6-40c8-8235-dfa6965554c9" providerId="AD" clId="Web-{4449653B-E260-4398-BF42-95A76A98B587}" dt="2023-02-28T11:13:31.183" v="165" actId="20577"/>
        <pc:sldMkLst>
          <pc:docMk/>
          <pc:sldMk cId="1081691692" sldId="272"/>
        </pc:sldMkLst>
        <pc:spChg chg="add del mod">
          <ac:chgData name="Blesson John Abraham(UST,IN)" userId="S::245045@ust.com::7a8ce1a7-e5f6-40c8-8235-dfa6965554c9" providerId="AD" clId="Web-{4449653B-E260-4398-BF42-95A76A98B587}" dt="2023-02-28T11:13:31.183" v="165" actId="20577"/>
          <ac:spMkLst>
            <pc:docMk/>
            <pc:sldMk cId="1081691692" sldId="272"/>
            <ac:spMk id="2" creationId="{4284FCBE-E6EA-FB01-CD79-18A2D96E27FD}"/>
          </ac:spMkLst>
        </pc:spChg>
        <pc:spChg chg="mod">
          <ac:chgData name="Blesson John Abraham(UST,IN)" userId="S::245045@ust.com::7a8ce1a7-e5f6-40c8-8235-dfa6965554c9" providerId="AD" clId="Web-{4449653B-E260-4398-BF42-95A76A98B587}" dt="2023-02-28T11:10:43.460" v="107"/>
          <ac:spMkLst>
            <pc:docMk/>
            <pc:sldMk cId="1081691692" sldId="272"/>
            <ac:spMk id="3" creationId="{052B19D1-93E2-CFE7-1449-784387E98006}"/>
          </ac:spMkLst>
        </pc:spChg>
        <pc:spChg chg="add del mod">
          <ac:chgData name="Blesson John Abraham(UST,IN)" userId="S::245045@ust.com::7a8ce1a7-e5f6-40c8-8235-dfa6965554c9" providerId="AD" clId="Web-{4449653B-E260-4398-BF42-95A76A98B587}" dt="2023-02-28T11:10:43.460" v="107"/>
          <ac:spMkLst>
            <pc:docMk/>
            <pc:sldMk cId="1081691692" sldId="272"/>
            <ac:spMk id="9" creationId="{21DE043C-CA3A-FE1E-A088-53942514BE1D}"/>
          </ac:spMkLst>
        </pc:spChg>
        <pc:picChg chg="add del mod ord">
          <ac:chgData name="Blesson John Abraham(UST,IN)" userId="S::245045@ust.com::7a8ce1a7-e5f6-40c8-8235-dfa6965554c9" providerId="AD" clId="Web-{4449653B-E260-4398-BF42-95A76A98B587}" dt="2023-02-28T11:10:44.928" v="109"/>
          <ac:picMkLst>
            <pc:docMk/>
            <pc:sldMk cId="1081691692" sldId="272"/>
            <ac:picMk id="4" creationId="{D0D900AC-61AB-1942-B961-E9E3D03F6285}"/>
          </ac:picMkLst>
        </pc:picChg>
        <pc:picChg chg="add del mod ord">
          <ac:chgData name="Blesson John Abraham(UST,IN)" userId="S::245045@ust.com::7a8ce1a7-e5f6-40c8-8235-dfa6965554c9" providerId="AD" clId="Web-{4449653B-E260-4398-BF42-95A76A98B587}" dt="2023-02-28T11:10:42.006" v="106"/>
          <ac:picMkLst>
            <pc:docMk/>
            <pc:sldMk cId="1081691692" sldId="272"/>
            <ac:picMk id="5" creationId="{772ABD81-33B4-7DAA-FD40-DE195D6D30F1}"/>
          </ac:picMkLst>
        </pc:picChg>
        <pc:picChg chg="add mod">
          <ac:chgData name="Blesson John Abraham(UST,IN)" userId="S::245045@ust.com::7a8ce1a7-e5f6-40c8-8235-dfa6965554c9" providerId="AD" clId="Web-{4449653B-E260-4398-BF42-95A76A98B587}" dt="2023-02-28T11:12:47.854" v="154" actId="14100"/>
          <ac:picMkLst>
            <pc:docMk/>
            <pc:sldMk cId="1081691692" sldId="272"/>
            <ac:picMk id="6" creationId="{598668F4-0F8D-7827-359F-73B4560EDABD}"/>
          </ac:picMkLst>
        </pc:picChg>
        <pc:picChg chg="add mod">
          <ac:chgData name="Blesson John Abraham(UST,IN)" userId="S::245045@ust.com::7a8ce1a7-e5f6-40c8-8235-dfa6965554c9" providerId="AD" clId="Web-{4449653B-E260-4398-BF42-95A76A98B587}" dt="2023-02-28T11:13:04.995" v="157" actId="1076"/>
          <ac:picMkLst>
            <pc:docMk/>
            <pc:sldMk cId="1081691692" sldId="272"/>
            <ac:picMk id="7" creationId="{818CC1F5-E927-564E-BA6F-D92A18D62AFE}"/>
          </ac:picMkLst>
        </pc:picChg>
      </pc:sldChg>
      <pc:sldChg chg="modSp new">
        <pc:chgData name="Blesson John Abraham(UST,IN)" userId="S::245045@ust.com::7a8ce1a7-e5f6-40c8-8235-dfa6965554c9" providerId="AD" clId="Web-{4449653B-E260-4398-BF42-95A76A98B587}" dt="2023-02-28T11:14:44.498" v="185" actId="20577"/>
        <pc:sldMkLst>
          <pc:docMk/>
          <pc:sldMk cId="357170312" sldId="274"/>
        </pc:sldMkLst>
        <pc:spChg chg="mod">
          <ac:chgData name="Blesson John Abraham(UST,IN)" userId="S::245045@ust.com::7a8ce1a7-e5f6-40c8-8235-dfa6965554c9" providerId="AD" clId="Web-{4449653B-E260-4398-BF42-95A76A98B587}" dt="2023-02-28T11:14:44.498" v="185" actId="20577"/>
          <ac:spMkLst>
            <pc:docMk/>
            <pc:sldMk cId="357170312" sldId="274"/>
            <ac:spMk id="2" creationId="{13E7FF00-9A8E-907A-46A9-E7E92C1B62C7}"/>
          </ac:spMkLst>
        </pc:spChg>
        <pc:spChg chg="mod">
          <ac:chgData name="Blesson John Abraham(UST,IN)" userId="S::245045@ust.com::7a8ce1a7-e5f6-40c8-8235-dfa6965554c9" providerId="AD" clId="Web-{4449653B-E260-4398-BF42-95A76A98B587}" dt="2023-02-28T11:13:50.262" v="167" actId="20577"/>
          <ac:spMkLst>
            <pc:docMk/>
            <pc:sldMk cId="357170312" sldId="274"/>
            <ac:spMk id="3" creationId="{32EEA7BD-49A2-3429-7702-CB632D81205D}"/>
          </ac:spMkLst>
        </pc:spChg>
      </pc:sldChg>
      <pc:sldChg chg="new del">
        <pc:chgData name="Blesson John Abraham(UST,IN)" userId="S::245045@ust.com::7a8ce1a7-e5f6-40c8-8235-dfa6965554c9" providerId="AD" clId="Web-{4449653B-E260-4398-BF42-95A76A98B587}" dt="2023-02-28T11:10:04.849" v="99"/>
        <pc:sldMkLst>
          <pc:docMk/>
          <pc:sldMk cId="1974844218" sldId="274"/>
        </pc:sldMkLst>
      </pc:sldChg>
      <pc:sldChg chg="modSp new">
        <pc:chgData name="Blesson John Abraham(UST,IN)" userId="S::245045@ust.com::7a8ce1a7-e5f6-40c8-8235-dfa6965554c9" providerId="AD" clId="Web-{4449653B-E260-4398-BF42-95A76A98B587}" dt="2023-02-28T11:16:42.751" v="228" actId="20577"/>
        <pc:sldMkLst>
          <pc:docMk/>
          <pc:sldMk cId="3850304486" sldId="275"/>
        </pc:sldMkLst>
        <pc:spChg chg="mod">
          <ac:chgData name="Blesson John Abraham(UST,IN)" userId="S::245045@ust.com::7a8ce1a7-e5f6-40c8-8235-dfa6965554c9" providerId="AD" clId="Web-{4449653B-E260-4398-BF42-95A76A98B587}" dt="2023-02-28T11:16:42.751" v="228" actId="20577"/>
          <ac:spMkLst>
            <pc:docMk/>
            <pc:sldMk cId="3850304486" sldId="275"/>
            <ac:spMk id="2" creationId="{3D48EDFF-51BF-611B-7AD4-A369BADED80E}"/>
          </ac:spMkLst>
        </pc:spChg>
        <pc:spChg chg="mod">
          <ac:chgData name="Blesson John Abraham(UST,IN)" userId="S::245045@ust.com::7a8ce1a7-e5f6-40c8-8235-dfa6965554c9" providerId="AD" clId="Web-{4449653B-E260-4398-BF42-95A76A98B587}" dt="2023-02-28T11:15:00.920" v="187" actId="20577"/>
          <ac:spMkLst>
            <pc:docMk/>
            <pc:sldMk cId="3850304486" sldId="275"/>
            <ac:spMk id="3" creationId="{0E75EE7B-1DF1-CB82-F56B-D197BEB55EA1}"/>
          </ac:spMkLst>
        </pc:spChg>
      </pc:sldChg>
      <pc:sldChg chg="modSp new">
        <pc:chgData name="Blesson John Abraham(UST,IN)" userId="S::245045@ust.com::7a8ce1a7-e5f6-40c8-8235-dfa6965554c9" providerId="AD" clId="Web-{4449653B-E260-4398-BF42-95A76A98B587}" dt="2023-02-28T11:18:31.754" v="270" actId="20577"/>
        <pc:sldMkLst>
          <pc:docMk/>
          <pc:sldMk cId="3078379344" sldId="276"/>
        </pc:sldMkLst>
        <pc:spChg chg="mod">
          <ac:chgData name="Blesson John Abraham(UST,IN)" userId="S::245045@ust.com::7a8ce1a7-e5f6-40c8-8235-dfa6965554c9" providerId="AD" clId="Web-{4449653B-E260-4398-BF42-95A76A98B587}" dt="2023-02-28T11:18:31.754" v="270" actId="20577"/>
          <ac:spMkLst>
            <pc:docMk/>
            <pc:sldMk cId="3078379344" sldId="276"/>
            <ac:spMk id="2" creationId="{D5A2AAEE-889A-54BC-BC57-EB5D754E99D6}"/>
          </ac:spMkLst>
        </pc:spChg>
        <pc:spChg chg="mod">
          <ac:chgData name="Blesson John Abraham(UST,IN)" userId="S::245045@ust.com::7a8ce1a7-e5f6-40c8-8235-dfa6965554c9" providerId="AD" clId="Web-{4449653B-E260-4398-BF42-95A76A98B587}" dt="2023-02-28T11:17:27.955" v="239" actId="1076"/>
          <ac:spMkLst>
            <pc:docMk/>
            <pc:sldMk cId="3078379344" sldId="276"/>
            <ac:spMk id="3" creationId="{519A9D3B-F1EE-FACC-3D81-A76547284FF0}"/>
          </ac:spMkLst>
        </pc:spChg>
      </pc:sldChg>
      <pc:sldChg chg="modSp new del">
        <pc:chgData name="Blesson John Abraham(UST,IN)" userId="S::245045@ust.com::7a8ce1a7-e5f6-40c8-8235-dfa6965554c9" providerId="AD" clId="Web-{4449653B-E260-4398-BF42-95A76A98B587}" dt="2023-02-28T11:17:03.658" v="234"/>
        <pc:sldMkLst>
          <pc:docMk/>
          <pc:sldMk cId="3563670841" sldId="276"/>
        </pc:sldMkLst>
        <pc:spChg chg="mod">
          <ac:chgData name="Blesson John Abraham(UST,IN)" userId="S::245045@ust.com::7a8ce1a7-e5f6-40c8-8235-dfa6965554c9" providerId="AD" clId="Web-{4449653B-E260-4398-BF42-95A76A98B587}" dt="2023-02-28T11:17:03.017" v="233" actId="20577"/>
          <ac:spMkLst>
            <pc:docMk/>
            <pc:sldMk cId="3563670841" sldId="276"/>
            <ac:spMk id="3" creationId="{79B36DFF-FAA6-A00E-8A04-EB73B1B5F6F1}"/>
          </ac:spMkLst>
        </pc:spChg>
      </pc:sldChg>
      <pc:sldChg chg="modSp new">
        <pc:chgData name="Blesson John Abraham(UST,IN)" userId="S::245045@ust.com::7a8ce1a7-e5f6-40c8-8235-dfa6965554c9" providerId="AD" clId="Web-{4449653B-E260-4398-BF42-95A76A98B587}" dt="2023-02-28T11:21:45.353" v="288" actId="20577"/>
        <pc:sldMkLst>
          <pc:docMk/>
          <pc:sldMk cId="4092819606" sldId="277"/>
        </pc:sldMkLst>
        <pc:spChg chg="mod">
          <ac:chgData name="Blesson John Abraham(UST,IN)" userId="S::245045@ust.com::7a8ce1a7-e5f6-40c8-8235-dfa6965554c9" providerId="AD" clId="Web-{4449653B-E260-4398-BF42-95A76A98B587}" dt="2023-02-28T11:21:45.353" v="288" actId="20577"/>
          <ac:spMkLst>
            <pc:docMk/>
            <pc:sldMk cId="4092819606" sldId="277"/>
            <ac:spMk id="2" creationId="{057EBDBC-2DDB-A8F2-F439-2FFEA32FFF1C}"/>
          </ac:spMkLst>
        </pc:spChg>
        <pc:spChg chg="mod">
          <ac:chgData name="Blesson John Abraham(UST,IN)" userId="S::245045@ust.com::7a8ce1a7-e5f6-40c8-8235-dfa6965554c9" providerId="AD" clId="Web-{4449653B-E260-4398-BF42-95A76A98B587}" dt="2023-02-28T11:19:33.787" v="274" actId="20577"/>
          <ac:spMkLst>
            <pc:docMk/>
            <pc:sldMk cId="4092819606" sldId="277"/>
            <ac:spMk id="3" creationId="{FDE94C8B-505B-0C77-4D61-29B9C867BE31}"/>
          </ac:spMkLst>
        </pc:spChg>
      </pc:sldChg>
      <pc:sldChg chg="modSp new">
        <pc:chgData name="Blesson John Abraham(UST,IN)" userId="S::245045@ust.com::7a8ce1a7-e5f6-40c8-8235-dfa6965554c9" providerId="AD" clId="Web-{4449653B-E260-4398-BF42-95A76A98B587}" dt="2023-02-28T11:26:33.518" v="298" actId="20577"/>
        <pc:sldMkLst>
          <pc:docMk/>
          <pc:sldMk cId="2514890550" sldId="278"/>
        </pc:sldMkLst>
        <pc:spChg chg="mod">
          <ac:chgData name="Blesson John Abraham(UST,IN)" userId="S::245045@ust.com::7a8ce1a7-e5f6-40c8-8235-dfa6965554c9" providerId="AD" clId="Web-{4449653B-E260-4398-BF42-95A76A98B587}" dt="2023-02-28T11:26:33.518" v="298" actId="20577"/>
          <ac:spMkLst>
            <pc:docMk/>
            <pc:sldMk cId="2514890550" sldId="278"/>
            <ac:spMk id="2" creationId="{B697DA94-39F1-0428-5663-19E75E885E4A}"/>
          </ac:spMkLst>
        </pc:spChg>
        <pc:spChg chg="mod">
          <ac:chgData name="Blesson John Abraham(UST,IN)" userId="S::245045@ust.com::7a8ce1a7-e5f6-40c8-8235-dfa6965554c9" providerId="AD" clId="Web-{4449653B-E260-4398-BF42-95A76A98B587}" dt="2023-02-28T11:26:02.970" v="294" actId="20577"/>
          <ac:spMkLst>
            <pc:docMk/>
            <pc:sldMk cId="2514890550" sldId="278"/>
            <ac:spMk id="3" creationId="{21CDE846-234D-EA8B-9A7E-916B76020FE3}"/>
          </ac:spMkLst>
        </pc:spChg>
      </pc:sldChg>
      <pc:sldChg chg="modSp new">
        <pc:chgData name="Blesson John Abraham(UST,IN)" userId="S::245045@ust.com::7a8ce1a7-e5f6-40c8-8235-dfa6965554c9" providerId="AD" clId="Web-{4449653B-E260-4398-BF42-95A76A98B587}" dt="2023-02-28T11:27:30.879" v="308" actId="20577"/>
        <pc:sldMkLst>
          <pc:docMk/>
          <pc:sldMk cId="3319808647" sldId="280"/>
        </pc:sldMkLst>
        <pc:spChg chg="mod">
          <ac:chgData name="Blesson John Abraham(UST,IN)" userId="S::245045@ust.com::7a8ce1a7-e5f6-40c8-8235-dfa6965554c9" providerId="AD" clId="Web-{4449653B-E260-4398-BF42-95A76A98B587}" dt="2023-02-28T11:27:30.879" v="308" actId="20577"/>
          <ac:spMkLst>
            <pc:docMk/>
            <pc:sldMk cId="3319808647" sldId="280"/>
            <ac:spMk id="2" creationId="{BC8DCA7D-85E2-9744-8C54-2DD866353CAB}"/>
          </ac:spMkLst>
        </pc:spChg>
        <pc:spChg chg="mod">
          <ac:chgData name="Blesson John Abraham(UST,IN)" userId="S::245045@ust.com::7a8ce1a7-e5f6-40c8-8235-dfa6965554c9" providerId="AD" clId="Web-{4449653B-E260-4398-BF42-95A76A98B587}" dt="2023-02-28T11:26:51.971" v="305" actId="20577"/>
          <ac:spMkLst>
            <pc:docMk/>
            <pc:sldMk cId="3319808647" sldId="280"/>
            <ac:spMk id="3" creationId="{744E5227-A52F-42DA-7364-F874FE3A20A9}"/>
          </ac:spMkLst>
        </pc:spChg>
      </pc:sldChg>
    </pc:docChg>
  </pc:docChgLst>
  <pc:docChgLst>
    <pc:chgData name="Anirudh Gopalakrishnan(UST,IN)" userId="S::245099@ust.com::887f2d97-509d-441f-ad81-d7cec9cf312b" providerId="AD" clId="Web-{DEB36A74-A859-4AE0-BDC5-D5D98418F01E}"/>
    <pc:docChg chg="modSld">
      <pc:chgData name="Anirudh Gopalakrishnan(UST,IN)" userId="S::245099@ust.com::887f2d97-509d-441f-ad81-d7cec9cf312b" providerId="AD" clId="Web-{DEB36A74-A859-4AE0-BDC5-D5D98418F01E}" dt="2023-02-28T11:51:07.630" v="32" actId="20577"/>
      <pc:docMkLst>
        <pc:docMk/>
      </pc:docMkLst>
      <pc:sldChg chg="addSp delSp modSp mod modClrScheme chgLayout">
        <pc:chgData name="Anirudh Gopalakrishnan(UST,IN)" userId="S::245099@ust.com::887f2d97-509d-441f-ad81-d7cec9cf312b" providerId="AD" clId="Web-{DEB36A74-A859-4AE0-BDC5-D5D98418F01E}" dt="2023-02-28T11:51:07.630" v="32" actId="20577"/>
        <pc:sldMkLst>
          <pc:docMk/>
          <pc:sldMk cId="2394598200" sldId="264"/>
        </pc:sldMkLst>
        <pc:spChg chg="del mod">
          <ac:chgData name="Anirudh Gopalakrishnan(UST,IN)" userId="S::245099@ust.com::887f2d97-509d-441f-ad81-d7cec9cf312b" providerId="AD" clId="Web-{DEB36A74-A859-4AE0-BDC5-D5D98418F01E}" dt="2023-02-28T11:48:32.375" v="1"/>
          <ac:spMkLst>
            <pc:docMk/>
            <pc:sldMk cId="2394598200" sldId="264"/>
            <ac:spMk id="2" creationId="{0BDCED45-CA91-495F-8329-49163D40BC0B}"/>
          </ac:spMkLst>
        </pc:spChg>
        <pc:spChg chg="add mod ord">
          <ac:chgData name="Anirudh Gopalakrishnan(UST,IN)" userId="S::245099@ust.com::887f2d97-509d-441f-ad81-d7cec9cf312b" providerId="AD" clId="Web-{DEB36A74-A859-4AE0-BDC5-D5D98418F01E}" dt="2023-02-28T11:51:07.630" v="32" actId="20577"/>
          <ac:spMkLst>
            <pc:docMk/>
            <pc:sldMk cId="2394598200" sldId="264"/>
            <ac:spMk id="3" creationId="{893071AD-330B-F2E5-BFC4-001C5AF73147}"/>
          </ac:spMkLst>
        </pc:spChg>
        <pc:spChg chg="mod ord">
          <ac:chgData name="Anirudh Gopalakrishnan(UST,IN)" userId="S::245099@ust.com::887f2d97-509d-441f-ad81-d7cec9cf312b" providerId="AD" clId="Web-{DEB36A74-A859-4AE0-BDC5-D5D98418F01E}" dt="2023-02-28T11:48:41.813" v="2"/>
          <ac:spMkLst>
            <pc:docMk/>
            <pc:sldMk cId="2394598200" sldId="264"/>
            <ac:spMk id="4" creationId="{E98DCA46-603B-4178-8707-30E192CE6B8D}"/>
          </ac:spMkLst>
        </pc:spChg>
      </pc:sldChg>
    </pc:docChg>
  </pc:docChgLst>
  <pc:docChgLst>
    <pc:chgData name="Jenson Mathew(UST,IN)" userId="S::245048@ust.com::05811e0b-55b6-4c92-84c6-b60457c9df4a" providerId="AD" clId="Web-{E7CF560E-AC75-428B-BE72-B707850DFB8E}"/>
    <pc:docChg chg="addSld modSld">
      <pc:chgData name="Jenson Mathew(UST,IN)" userId="S::245048@ust.com::05811e0b-55b6-4c92-84c6-b60457c9df4a" providerId="AD" clId="Web-{E7CF560E-AC75-428B-BE72-B707850DFB8E}" dt="2023-02-28T18:13:04.680" v="753" actId="20577"/>
      <pc:docMkLst>
        <pc:docMk/>
      </pc:docMkLst>
      <pc:sldChg chg="modSp">
        <pc:chgData name="Jenson Mathew(UST,IN)" userId="S::245048@ust.com::05811e0b-55b6-4c92-84c6-b60457c9df4a" providerId="AD" clId="Web-{E7CF560E-AC75-428B-BE72-B707850DFB8E}" dt="2023-02-28T16:58:59.625" v="57" actId="14100"/>
        <pc:sldMkLst>
          <pc:docMk/>
          <pc:sldMk cId="2094298288" sldId="257"/>
        </pc:sldMkLst>
        <pc:spChg chg="mod">
          <ac:chgData name="Jenson Mathew(UST,IN)" userId="S::245048@ust.com::05811e0b-55b6-4c92-84c6-b60457c9df4a" providerId="AD" clId="Web-{E7CF560E-AC75-428B-BE72-B707850DFB8E}" dt="2023-02-28T16:58:59.625" v="57" actId="14100"/>
          <ac:spMkLst>
            <pc:docMk/>
            <pc:sldMk cId="2094298288" sldId="257"/>
            <ac:spMk id="3" creationId="{C3C0199F-A274-44C6-BF37-784A855E6EEA}"/>
          </ac:spMkLst>
        </pc:spChg>
      </pc:sldChg>
      <pc:sldChg chg="modSp">
        <pc:chgData name="Jenson Mathew(UST,IN)" userId="S::245048@ust.com::05811e0b-55b6-4c92-84c6-b60457c9df4a" providerId="AD" clId="Web-{E7CF560E-AC75-428B-BE72-B707850DFB8E}" dt="2023-02-28T16:57:35.794" v="50" actId="20577"/>
        <pc:sldMkLst>
          <pc:docMk/>
          <pc:sldMk cId="669616139" sldId="265"/>
        </pc:sldMkLst>
        <pc:spChg chg="mod">
          <ac:chgData name="Jenson Mathew(UST,IN)" userId="S::245048@ust.com::05811e0b-55b6-4c92-84c6-b60457c9df4a" providerId="AD" clId="Web-{E7CF560E-AC75-428B-BE72-B707850DFB8E}" dt="2023-02-28T16:57:35.794" v="50" actId="20577"/>
          <ac:spMkLst>
            <pc:docMk/>
            <pc:sldMk cId="669616139" sldId="265"/>
            <ac:spMk id="5" creationId="{6CA57683-864F-471A-8091-A39815E70A0F}"/>
          </ac:spMkLst>
        </pc:spChg>
      </pc:sldChg>
      <pc:sldChg chg="modSp">
        <pc:chgData name="Jenson Mathew(UST,IN)" userId="S::245048@ust.com::05811e0b-55b6-4c92-84c6-b60457c9df4a" providerId="AD" clId="Web-{E7CF560E-AC75-428B-BE72-B707850DFB8E}" dt="2023-02-28T17:48:47.320" v="618" actId="20577"/>
        <pc:sldMkLst>
          <pc:docMk/>
          <pc:sldMk cId="8001983" sldId="279"/>
        </pc:sldMkLst>
        <pc:spChg chg="mod">
          <ac:chgData name="Jenson Mathew(UST,IN)" userId="S::245048@ust.com::05811e0b-55b6-4c92-84c6-b60457c9df4a" providerId="AD" clId="Web-{E7CF560E-AC75-428B-BE72-B707850DFB8E}" dt="2023-02-28T17:02:34.523" v="146" actId="20577"/>
          <ac:spMkLst>
            <pc:docMk/>
            <pc:sldMk cId="8001983" sldId="279"/>
            <ac:spMk id="2" creationId="{E13DA52F-F491-1DDF-5607-71376C82B871}"/>
          </ac:spMkLst>
        </pc:spChg>
        <pc:spChg chg="mod">
          <ac:chgData name="Jenson Mathew(UST,IN)" userId="S::245048@ust.com::05811e0b-55b6-4c92-84c6-b60457c9df4a" providerId="AD" clId="Web-{E7CF560E-AC75-428B-BE72-B707850DFB8E}" dt="2023-02-28T17:48:47.320" v="618" actId="20577"/>
          <ac:spMkLst>
            <pc:docMk/>
            <pc:sldMk cId="8001983" sldId="279"/>
            <ac:spMk id="3" creationId="{6ACD9E00-49B8-D3F5-E4C6-EE4879264536}"/>
          </ac:spMkLst>
        </pc:spChg>
      </pc:sldChg>
      <pc:sldChg chg="modSp">
        <pc:chgData name="Jenson Mathew(UST,IN)" userId="S::245048@ust.com::05811e0b-55b6-4c92-84c6-b60457c9df4a" providerId="AD" clId="Web-{E7CF560E-AC75-428B-BE72-B707850DFB8E}" dt="2023-02-28T17:34:30.292" v="328" actId="20577"/>
        <pc:sldMkLst>
          <pc:docMk/>
          <pc:sldMk cId="586299464" sldId="282"/>
        </pc:sldMkLst>
        <pc:spChg chg="mod">
          <ac:chgData name="Jenson Mathew(UST,IN)" userId="S::245048@ust.com::05811e0b-55b6-4c92-84c6-b60457c9df4a" providerId="AD" clId="Web-{E7CF560E-AC75-428B-BE72-B707850DFB8E}" dt="2023-02-28T17:34:30.292" v="328" actId="20577"/>
          <ac:spMkLst>
            <pc:docMk/>
            <pc:sldMk cId="586299464" sldId="282"/>
            <ac:spMk id="2" creationId="{2C8E0E90-0D8D-8ACB-2798-A40B4E094292}"/>
          </ac:spMkLst>
        </pc:spChg>
      </pc:sldChg>
      <pc:sldChg chg="modSp">
        <pc:chgData name="Jenson Mathew(UST,IN)" userId="S::245048@ust.com::05811e0b-55b6-4c92-84c6-b60457c9df4a" providerId="AD" clId="Web-{E7CF560E-AC75-428B-BE72-B707850DFB8E}" dt="2023-02-28T17:40:38.054" v="448" actId="20577"/>
        <pc:sldMkLst>
          <pc:docMk/>
          <pc:sldMk cId="1337497332" sldId="284"/>
        </pc:sldMkLst>
        <pc:spChg chg="mod">
          <ac:chgData name="Jenson Mathew(UST,IN)" userId="S::245048@ust.com::05811e0b-55b6-4c92-84c6-b60457c9df4a" providerId="AD" clId="Web-{E7CF560E-AC75-428B-BE72-B707850DFB8E}" dt="2023-02-28T17:37:25.954" v="386" actId="20577"/>
          <ac:spMkLst>
            <pc:docMk/>
            <pc:sldMk cId="1337497332" sldId="284"/>
            <ac:spMk id="2" creationId="{033E0EFB-CDD5-CAFE-6B0D-27A00F1DFCF2}"/>
          </ac:spMkLst>
        </pc:spChg>
        <pc:spChg chg="mod">
          <ac:chgData name="Jenson Mathew(UST,IN)" userId="S::245048@ust.com::05811e0b-55b6-4c92-84c6-b60457c9df4a" providerId="AD" clId="Web-{E7CF560E-AC75-428B-BE72-B707850DFB8E}" dt="2023-02-28T17:40:38.054" v="448" actId="20577"/>
          <ac:spMkLst>
            <pc:docMk/>
            <pc:sldMk cId="1337497332" sldId="284"/>
            <ac:spMk id="3" creationId="{5F846DD5-B65F-1AA8-BEB7-BC6B3318B0ED}"/>
          </ac:spMkLst>
        </pc:spChg>
      </pc:sldChg>
      <pc:sldChg chg="modSp new">
        <pc:chgData name="Jenson Mathew(UST,IN)" userId="S::245048@ust.com::05811e0b-55b6-4c92-84c6-b60457c9df4a" providerId="AD" clId="Web-{E7CF560E-AC75-428B-BE72-B707850DFB8E}" dt="2023-02-28T17:48:24.334" v="609" actId="20577"/>
        <pc:sldMkLst>
          <pc:docMk/>
          <pc:sldMk cId="751925445" sldId="298"/>
        </pc:sldMkLst>
        <pc:spChg chg="mod">
          <ac:chgData name="Jenson Mathew(UST,IN)" userId="S::245048@ust.com::05811e0b-55b6-4c92-84c6-b60457c9df4a" providerId="AD" clId="Web-{E7CF560E-AC75-428B-BE72-B707850DFB8E}" dt="2023-02-28T17:02:06.584" v="143" actId="14100"/>
          <ac:spMkLst>
            <pc:docMk/>
            <pc:sldMk cId="751925445" sldId="298"/>
            <ac:spMk id="2" creationId="{EC219F3A-F3F4-E11C-4106-ED14B83537EA}"/>
          </ac:spMkLst>
        </pc:spChg>
        <pc:spChg chg="mod">
          <ac:chgData name="Jenson Mathew(UST,IN)" userId="S::245048@ust.com::05811e0b-55b6-4c92-84c6-b60457c9df4a" providerId="AD" clId="Web-{E7CF560E-AC75-428B-BE72-B707850DFB8E}" dt="2023-02-28T17:48:24.334" v="609" actId="20577"/>
          <ac:spMkLst>
            <pc:docMk/>
            <pc:sldMk cId="751925445" sldId="298"/>
            <ac:spMk id="3" creationId="{F9AA4F4A-DDD8-D7F2-A6C4-5CA736E3E7F1}"/>
          </ac:spMkLst>
        </pc:spChg>
      </pc:sldChg>
      <pc:sldChg chg="modSp new">
        <pc:chgData name="Jenson Mathew(UST,IN)" userId="S::245048@ust.com::05811e0b-55b6-4c92-84c6-b60457c9df4a" providerId="AD" clId="Web-{E7CF560E-AC75-428B-BE72-B707850DFB8E}" dt="2023-02-28T17:40:27.460" v="438" actId="20577"/>
        <pc:sldMkLst>
          <pc:docMk/>
          <pc:sldMk cId="1964714077" sldId="299"/>
        </pc:sldMkLst>
        <pc:spChg chg="mod">
          <ac:chgData name="Jenson Mathew(UST,IN)" userId="S::245048@ust.com::05811e0b-55b6-4c92-84c6-b60457c9df4a" providerId="AD" clId="Web-{E7CF560E-AC75-428B-BE72-B707850DFB8E}" dt="2023-02-28T17:39:45.755" v="404" actId="20577"/>
          <ac:spMkLst>
            <pc:docMk/>
            <pc:sldMk cId="1964714077" sldId="299"/>
            <ac:spMk id="2" creationId="{B6108DEF-3ADD-5B2F-4FC9-D40F86F51BA9}"/>
          </ac:spMkLst>
        </pc:spChg>
        <pc:spChg chg="mod">
          <ac:chgData name="Jenson Mathew(UST,IN)" userId="S::245048@ust.com::05811e0b-55b6-4c92-84c6-b60457c9df4a" providerId="AD" clId="Web-{E7CF560E-AC75-428B-BE72-B707850DFB8E}" dt="2023-02-28T17:40:27.460" v="438" actId="20577"/>
          <ac:spMkLst>
            <pc:docMk/>
            <pc:sldMk cId="1964714077" sldId="299"/>
            <ac:spMk id="3" creationId="{1DAE67EB-DF1D-2288-B571-71E6CBB88009}"/>
          </ac:spMkLst>
        </pc:spChg>
      </pc:sldChg>
      <pc:sldChg chg="modSp new">
        <pc:chgData name="Jenson Mathew(UST,IN)" userId="S::245048@ust.com::05811e0b-55b6-4c92-84c6-b60457c9df4a" providerId="AD" clId="Web-{E7CF560E-AC75-428B-BE72-B707850DFB8E}" dt="2023-02-28T17:44:57.750" v="529" actId="20577"/>
        <pc:sldMkLst>
          <pc:docMk/>
          <pc:sldMk cId="3194611744" sldId="300"/>
        </pc:sldMkLst>
        <pc:spChg chg="mod">
          <ac:chgData name="Jenson Mathew(UST,IN)" userId="S::245048@ust.com::05811e0b-55b6-4c92-84c6-b60457c9df4a" providerId="AD" clId="Web-{E7CF560E-AC75-428B-BE72-B707850DFB8E}" dt="2023-02-28T17:43:56.013" v="504" actId="20577"/>
          <ac:spMkLst>
            <pc:docMk/>
            <pc:sldMk cId="3194611744" sldId="300"/>
            <ac:spMk id="2" creationId="{996B8F9E-7C62-8A0F-528D-6FBF780FE0FD}"/>
          </ac:spMkLst>
        </pc:spChg>
        <pc:spChg chg="mod">
          <ac:chgData name="Jenson Mathew(UST,IN)" userId="S::245048@ust.com::05811e0b-55b6-4c92-84c6-b60457c9df4a" providerId="AD" clId="Web-{E7CF560E-AC75-428B-BE72-B707850DFB8E}" dt="2023-02-28T17:44:57.750" v="529" actId="20577"/>
          <ac:spMkLst>
            <pc:docMk/>
            <pc:sldMk cId="3194611744" sldId="300"/>
            <ac:spMk id="3" creationId="{E0823D89-684E-3FB3-C87C-B82D9ACB0104}"/>
          </ac:spMkLst>
        </pc:spChg>
      </pc:sldChg>
      <pc:sldChg chg="modSp new">
        <pc:chgData name="Jenson Mathew(UST,IN)" userId="S::245048@ust.com::05811e0b-55b6-4c92-84c6-b60457c9df4a" providerId="AD" clId="Web-{E7CF560E-AC75-428B-BE72-B707850DFB8E}" dt="2023-02-28T17:48:00.834" v="598" actId="20577"/>
        <pc:sldMkLst>
          <pc:docMk/>
          <pc:sldMk cId="4178214390" sldId="301"/>
        </pc:sldMkLst>
        <pc:spChg chg="mod">
          <ac:chgData name="Jenson Mathew(UST,IN)" userId="S::245048@ust.com::05811e0b-55b6-4c92-84c6-b60457c9df4a" providerId="AD" clId="Web-{E7CF560E-AC75-428B-BE72-B707850DFB8E}" dt="2023-02-28T17:48:00.834" v="598" actId="20577"/>
          <ac:spMkLst>
            <pc:docMk/>
            <pc:sldMk cId="4178214390" sldId="301"/>
            <ac:spMk id="2" creationId="{C804D1AE-21FD-25B4-A348-F78F1E0FF71D}"/>
          </ac:spMkLst>
        </pc:spChg>
        <pc:spChg chg="mod">
          <ac:chgData name="Jenson Mathew(UST,IN)" userId="S::245048@ust.com::05811e0b-55b6-4c92-84c6-b60457c9df4a" providerId="AD" clId="Web-{E7CF560E-AC75-428B-BE72-B707850DFB8E}" dt="2023-02-28T17:45:27.579" v="558" actId="20577"/>
          <ac:spMkLst>
            <pc:docMk/>
            <pc:sldMk cId="4178214390" sldId="301"/>
            <ac:spMk id="3" creationId="{32DA0C2D-40B4-B904-3B35-C3F12BDCA13F}"/>
          </ac:spMkLst>
        </pc:spChg>
      </pc:sldChg>
      <pc:sldChg chg="modSp new">
        <pc:chgData name="Jenson Mathew(UST,IN)" userId="S::245048@ust.com::05811e0b-55b6-4c92-84c6-b60457c9df4a" providerId="AD" clId="Web-{E7CF560E-AC75-428B-BE72-B707850DFB8E}" dt="2023-02-28T17:57:13.211" v="649" actId="14100"/>
        <pc:sldMkLst>
          <pc:docMk/>
          <pc:sldMk cId="758700658" sldId="302"/>
        </pc:sldMkLst>
        <pc:spChg chg="mod">
          <ac:chgData name="Jenson Mathew(UST,IN)" userId="S::245048@ust.com::05811e0b-55b6-4c92-84c6-b60457c9df4a" providerId="AD" clId="Web-{E7CF560E-AC75-428B-BE72-B707850DFB8E}" dt="2023-02-28T17:57:13.211" v="649" actId="14100"/>
          <ac:spMkLst>
            <pc:docMk/>
            <pc:sldMk cId="758700658" sldId="302"/>
            <ac:spMk id="2" creationId="{61264225-D814-C4ED-ACFA-ABE356059299}"/>
          </ac:spMkLst>
        </pc:spChg>
        <pc:spChg chg="mod">
          <ac:chgData name="Jenson Mathew(UST,IN)" userId="S::245048@ust.com::05811e0b-55b6-4c92-84c6-b60457c9df4a" providerId="AD" clId="Web-{E7CF560E-AC75-428B-BE72-B707850DFB8E}" dt="2023-02-28T17:53:16.360" v="627" actId="20577"/>
          <ac:spMkLst>
            <pc:docMk/>
            <pc:sldMk cId="758700658" sldId="302"/>
            <ac:spMk id="3" creationId="{657876D3-B0C9-4EC1-4007-E02580B254FB}"/>
          </ac:spMkLst>
        </pc:spChg>
      </pc:sldChg>
      <pc:sldChg chg="modSp new">
        <pc:chgData name="Jenson Mathew(UST,IN)" userId="S::245048@ust.com::05811e0b-55b6-4c92-84c6-b60457c9df4a" providerId="AD" clId="Web-{E7CF560E-AC75-428B-BE72-B707850DFB8E}" dt="2023-02-28T18:13:04.680" v="753" actId="20577"/>
        <pc:sldMkLst>
          <pc:docMk/>
          <pc:sldMk cId="2929831798" sldId="303"/>
        </pc:sldMkLst>
        <pc:spChg chg="mod">
          <ac:chgData name="Jenson Mathew(UST,IN)" userId="S::245048@ust.com::05811e0b-55b6-4c92-84c6-b60457c9df4a" providerId="AD" clId="Web-{E7CF560E-AC75-428B-BE72-B707850DFB8E}" dt="2023-02-28T18:13:04.680" v="753" actId="20577"/>
          <ac:spMkLst>
            <pc:docMk/>
            <pc:sldMk cId="2929831798" sldId="303"/>
            <ac:spMk id="2" creationId="{F9683F14-AE41-C95C-828F-22E1B7EB05E2}"/>
          </ac:spMkLst>
        </pc:spChg>
        <pc:spChg chg="mod">
          <ac:chgData name="Jenson Mathew(UST,IN)" userId="S::245048@ust.com::05811e0b-55b6-4c92-84c6-b60457c9df4a" providerId="AD" clId="Web-{E7CF560E-AC75-428B-BE72-B707850DFB8E}" dt="2023-02-28T17:57:49.869" v="661" actId="20577"/>
          <ac:spMkLst>
            <pc:docMk/>
            <pc:sldMk cId="2929831798" sldId="303"/>
            <ac:spMk id="3" creationId="{4CFDFB75-1894-B049-783B-17FD53840B21}"/>
          </ac:spMkLst>
        </pc:spChg>
      </pc:sldChg>
    </pc:docChg>
  </pc:docChgLst>
  <pc:docChgLst>
    <pc:chgData name="Blesson John Abraham(UST,IN)" userId="S::245045@ust.com::7a8ce1a7-e5f6-40c8-8235-dfa6965554c9" providerId="AD" clId="Web-{61E92A53-861F-431C-A368-7BD0D3F1B71D}"/>
    <pc:docChg chg="modSld">
      <pc:chgData name="Blesson John Abraham(UST,IN)" userId="S::245045@ust.com::7a8ce1a7-e5f6-40c8-8235-dfa6965554c9" providerId="AD" clId="Web-{61E92A53-861F-431C-A368-7BD0D3F1B71D}" dt="2023-03-01T03:57:06.967" v="28" actId="20577"/>
      <pc:docMkLst>
        <pc:docMk/>
      </pc:docMkLst>
      <pc:sldChg chg="modSp">
        <pc:chgData name="Blesson John Abraham(UST,IN)" userId="S::245045@ust.com::7a8ce1a7-e5f6-40c8-8235-dfa6965554c9" providerId="AD" clId="Web-{61E92A53-861F-431C-A368-7BD0D3F1B71D}" dt="2023-03-01T03:57:06.967" v="28" actId="20577"/>
        <pc:sldMkLst>
          <pc:docMk/>
          <pc:sldMk cId="1391283008" sldId="273"/>
        </pc:sldMkLst>
        <pc:spChg chg="mod">
          <ac:chgData name="Blesson John Abraham(UST,IN)" userId="S::245045@ust.com::7a8ce1a7-e5f6-40c8-8235-dfa6965554c9" providerId="AD" clId="Web-{61E92A53-861F-431C-A368-7BD0D3F1B71D}" dt="2023-03-01T03:57:06.967" v="28" actId="20577"/>
          <ac:spMkLst>
            <pc:docMk/>
            <pc:sldMk cId="1391283008" sldId="273"/>
            <ac:spMk id="2" creationId="{FF2107AC-A6A8-CB0A-5A6E-C0D1057DC3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3/1/2023</a:t>
            </a:fld>
            <a:endParaRPr lang="en-US"/>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3/1/2023</a:t>
            </a:fld>
            <a:endParaRPr lang="en-US" noProof="0"/>
          </a:p>
        </p:txBody>
      </p:sp>
      <p:sp>
        <p:nvSpPr>
          <p:cNvPr id="5" name="Footer Placeholder 4"/>
          <p:cNvSpPr>
            <a:spLocks noGrp="1"/>
          </p:cNvSpPr>
          <p:nvPr>
            <p:ph type="ftr" sz="quarter" idx="11"/>
          </p:nvPr>
        </p:nvSpPr>
        <p:spPr>
          <a:xfrm>
            <a:off x="1777464" y="6370430"/>
            <a:ext cx="4973915" cy="309201"/>
          </a:xfrm>
        </p:spPr>
        <p:txBody>
          <a:bodyPr/>
          <a:lstStyle/>
          <a:p>
            <a:r>
              <a:rPr lang="en-US" noProof="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3/1/2023</a:t>
            </a:fld>
            <a:endParaRPr lang="en-US" noProof="0"/>
          </a:p>
        </p:txBody>
      </p:sp>
      <p:sp>
        <p:nvSpPr>
          <p:cNvPr id="6" name="Footer Placeholder 5"/>
          <p:cNvSpPr>
            <a:spLocks noGrp="1"/>
          </p:cNvSpPr>
          <p:nvPr>
            <p:ph type="ftr" sz="quarter" idx="11"/>
          </p:nvPr>
        </p:nvSpPr>
        <p:spPr>
          <a:xfrm>
            <a:off x="1447382" y="6332578"/>
            <a:ext cx="5541004" cy="320931"/>
          </a:xfrm>
        </p:spPr>
        <p:txBody>
          <a:bodyPr/>
          <a:lstStyle/>
          <a:p>
            <a:r>
              <a:rPr lang="en-US" noProof="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8" name="Footer Placeholder 7"/>
          <p:cNvSpPr>
            <a:spLocks noGrp="1"/>
          </p:cNvSpPr>
          <p:nvPr>
            <p:ph type="ftr" sz="quarter" idx="11"/>
          </p:nvPr>
        </p:nvSpPr>
        <p:spPr/>
        <p:txBody>
          <a:bodyPr/>
          <a:lstStyle/>
          <a:p>
            <a:r>
              <a:rPr lang="en-US" noProof="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3" name="Footer Placeholder 2"/>
          <p:cNvSpPr>
            <a:spLocks noGrp="1"/>
          </p:cNvSpPr>
          <p:nvPr>
            <p:ph type="ftr" sz="quarter" idx="11"/>
          </p:nvPr>
        </p:nvSpPr>
        <p:spPr/>
        <p:txBody>
          <a:bodyPr/>
          <a:lstStyle/>
          <a:p>
            <a:r>
              <a:rPr lang="en-US" noProof="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3/1/2023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3/1/2023</a:t>
            </a:fld>
            <a:endParaRPr lang="en-US" noProof="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https://teachics.org/data-structure-c-tutorial/linked-list-operations-with-algorithm/"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vector-add-method-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vector-set-method-in-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vector-remove-method-in-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vector-get-metho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vector-contains-method-in-java/" TargetMode="External"/><Relationship Id="rId7" Type="http://schemas.openxmlformats.org/officeDocument/2006/relationships/hyperlink" Target="https://www.javatpoint.com/java-vector-equals-method" TargetMode="External"/><Relationship Id="rId2" Type="http://schemas.openxmlformats.org/officeDocument/2006/relationships/hyperlink" Target="https://www.geeksforgeeks.org/vector-capacity-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vector-size-method-in-java/" TargetMode="External"/><Relationship Id="rId5" Type="http://schemas.openxmlformats.org/officeDocument/2006/relationships/hyperlink" Target="https://www.geeksforgeeks.org/vector-iterator-method-in-java-with-examples/" TargetMode="External"/><Relationship Id="rId4" Type="http://schemas.openxmlformats.org/officeDocument/2006/relationships/hyperlink" Target="https://www.geeksforgeeks.org/vector-hashcode-method-in-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stack-set-2-infix-to-postfi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pPr algn="ctr"/>
            <a:r>
              <a:rPr lang="en-US" b="1"/>
              <a:t>Collection frameworks</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595565"/>
          </a:xfrm>
        </p:spPr>
        <p:txBody>
          <a:bodyPr vert="horz" lIns="91440" tIns="91440" rIns="91440" bIns="91440" rtlCol="0" anchor="t">
            <a:normAutofit/>
          </a:bodyPr>
          <a:lstStyle/>
          <a:p>
            <a:r>
              <a:rPr lang="en-US" sz="2000" b="1">
                <a:solidFill>
                  <a:srgbClr val="000000"/>
                </a:solidFill>
                <a:ea typeface="Tahoma"/>
                <a:cs typeface="Tahoma"/>
              </a:rPr>
              <a:t>Group members:</a:t>
            </a:r>
            <a:endParaRPr lang="en-US" sz="2000" b="1">
              <a:solidFill>
                <a:srgbClr val="000000"/>
              </a:solidFill>
              <a:ea typeface="Tahoma" panose="020B0604030504040204" pitchFamily="34" charset="0"/>
              <a:cs typeface="Tahoma" panose="020B0604030504040204" pitchFamily="34" charset="0"/>
            </a:endParaRPr>
          </a:p>
          <a:p>
            <a:r>
              <a:rPr lang="en-US">
                <a:ea typeface="+mn-lt"/>
                <a:cs typeface="+mn-lt"/>
              </a:rPr>
              <a:t>Amrutha M Nair                 245138</a:t>
            </a:r>
            <a:endParaRPr lang="en-US"/>
          </a:p>
          <a:p>
            <a:r>
              <a:rPr lang="en-US">
                <a:ea typeface="Tahoma"/>
                <a:cs typeface="Tahoma"/>
              </a:rPr>
              <a:t>JENSON MATHEW                  245048</a:t>
            </a:r>
          </a:p>
          <a:p>
            <a:r>
              <a:rPr lang="en-US">
                <a:ea typeface="Tahoma"/>
                <a:cs typeface="Tahoma"/>
              </a:rPr>
              <a:t>ANIRUDH G                            245099</a:t>
            </a:r>
          </a:p>
          <a:p>
            <a:r>
              <a:rPr lang="en-US">
                <a:ea typeface="Tahoma"/>
                <a:cs typeface="Tahoma"/>
              </a:rPr>
              <a:t>BLESSON JOHN ABRAHAM     245045</a:t>
            </a:r>
          </a:p>
          <a:p>
            <a:endParaRPr lang="en-US">
              <a:ea typeface="Tahoma"/>
              <a:cs typeface="Tahoma"/>
            </a:endParaRPr>
          </a:p>
          <a:p>
            <a:endParaRPr lang="en-US" sz="2000" b="1">
              <a:ea typeface="Tahoma"/>
              <a:cs typeface="Tahoma"/>
            </a:endParaRPr>
          </a:p>
          <a:p>
            <a:endParaRPr lang="en-US" sz="2000" b="1">
              <a:ea typeface="Tahoma"/>
              <a:cs typeface="Tahoma"/>
            </a:endParaRPr>
          </a:p>
          <a:p>
            <a:endParaRPr lang="en-US" sz="2000">
              <a:ea typeface="Tahoma"/>
              <a:cs typeface="Tahoma"/>
            </a:endParaRPr>
          </a:p>
          <a:p>
            <a:endParaRPr lang="en-US"/>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08DEF-3ADD-5B2F-4FC9-D40F86F51BA9}"/>
              </a:ext>
            </a:extLst>
          </p:cNvPr>
          <p:cNvSpPr>
            <a:spLocks noGrp="1"/>
          </p:cNvSpPr>
          <p:nvPr>
            <p:ph idx="1"/>
          </p:nvPr>
        </p:nvSpPr>
        <p:spPr/>
        <p:txBody>
          <a:bodyPr/>
          <a:lstStyle/>
          <a:p>
            <a:r>
              <a:rPr lang="en-US">
                <a:ea typeface="+mn-lt"/>
                <a:cs typeface="+mn-lt"/>
              </a:rPr>
              <a:t>To access an element from the </a:t>
            </a:r>
            <a:r>
              <a:rPr lang="en-US" err="1">
                <a:ea typeface="+mn-lt"/>
                <a:cs typeface="+mn-lt"/>
              </a:rPr>
              <a:t>arraylist</a:t>
            </a:r>
            <a:r>
              <a:rPr lang="en-US">
                <a:ea typeface="+mn-lt"/>
                <a:cs typeface="+mn-lt"/>
              </a:rPr>
              <a:t>, we use the </a:t>
            </a:r>
            <a:r>
              <a:rPr lang="en-US">
                <a:latin typeface="Consolas"/>
              </a:rPr>
              <a:t>get()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animals.add</a:t>
            </a:r>
            <a:r>
              <a:rPr lang="en-US">
                <a:latin typeface="Consolas"/>
              </a:rPr>
              <a:t>("Cat");
</a:t>
            </a:r>
            <a:r>
              <a:rPr lang="en-US" err="1">
                <a:latin typeface="Consolas"/>
              </a:rPr>
              <a:t>animals.add</a:t>
            </a:r>
            <a:r>
              <a:rPr lang="en-US">
                <a:latin typeface="Consolas"/>
              </a:rPr>
              <a:t>("Dog");
</a:t>
            </a:r>
            <a:r>
              <a:rPr lang="en-US" err="1">
                <a:latin typeface="Consolas"/>
              </a:rPr>
              <a:t>animals.add</a:t>
            </a:r>
            <a:r>
              <a:rPr lang="en-US">
                <a:latin typeface="Consolas"/>
              </a:rPr>
              <a:t>("Cow");</a:t>
            </a:r>
          </a:p>
          <a:p>
            <a:r>
              <a:rPr lang="en-US">
                <a:latin typeface="Consolas"/>
              </a:rPr>
              <a:t>String str = </a:t>
            </a:r>
            <a:r>
              <a:rPr lang="en-US" err="1">
                <a:latin typeface="Consolas"/>
              </a:rPr>
              <a:t>animals.get</a:t>
            </a:r>
            <a:r>
              <a:rPr lang="en-US">
                <a:latin typeface="Consolas"/>
              </a:rPr>
              <a:t>(1);</a:t>
            </a:r>
          </a:p>
          <a:p>
            <a:r>
              <a:rPr lang="en-US">
                <a:latin typeface="Consolas"/>
              </a:rPr>
              <a:t>//Dog</a:t>
            </a:r>
          </a:p>
        </p:txBody>
      </p:sp>
      <p:sp>
        <p:nvSpPr>
          <p:cNvPr id="3" name="Title 2">
            <a:extLst>
              <a:ext uri="{FF2B5EF4-FFF2-40B4-BE49-F238E27FC236}">
                <a16:creationId xmlns:a16="http://schemas.microsoft.com/office/drawing/2014/main" id="{1DAE67EB-DF1D-2288-B571-71E6CBB88009}"/>
              </a:ext>
            </a:extLst>
          </p:cNvPr>
          <p:cNvSpPr>
            <a:spLocks noGrp="1"/>
          </p:cNvSpPr>
          <p:nvPr>
            <p:ph type="title"/>
          </p:nvPr>
        </p:nvSpPr>
        <p:spPr/>
        <p:txBody>
          <a:bodyPr/>
          <a:lstStyle/>
          <a:p>
            <a:r>
              <a:rPr lang="en-US"/>
              <a:t>Access elements on array list</a:t>
            </a:r>
          </a:p>
        </p:txBody>
      </p:sp>
    </p:spTree>
    <p:extLst>
      <p:ext uri="{BB962C8B-B14F-4D97-AF65-F5344CB8AC3E}">
        <p14:creationId xmlns:p14="http://schemas.microsoft.com/office/powerpoint/2010/main" val="196471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B8F9E-7C62-8A0F-528D-6FBF780FE0FD}"/>
              </a:ext>
            </a:extLst>
          </p:cNvPr>
          <p:cNvSpPr>
            <a:spLocks noGrp="1"/>
          </p:cNvSpPr>
          <p:nvPr>
            <p:ph idx="1"/>
          </p:nvPr>
        </p:nvSpPr>
        <p:spPr/>
        <p:txBody>
          <a:bodyPr>
            <a:normAutofit/>
          </a:bodyPr>
          <a:lstStyle/>
          <a:p>
            <a:r>
              <a:rPr lang="en-US">
                <a:ea typeface="+mn-lt"/>
                <a:cs typeface="+mn-lt"/>
              </a:rPr>
              <a:t>To change elements of the </a:t>
            </a:r>
            <a:r>
              <a:rPr lang="en-US" err="1">
                <a:ea typeface="+mn-lt"/>
                <a:cs typeface="+mn-lt"/>
              </a:rPr>
              <a:t>arraylist</a:t>
            </a:r>
            <a:r>
              <a:rPr lang="en-US">
                <a:ea typeface="+mn-lt"/>
                <a:cs typeface="+mn-lt"/>
              </a:rPr>
              <a:t>, we use the </a:t>
            </a:r>
            <a:r>
              <a:rPr lang="en-US">
                <a:latin typeface="Consolas"/>
              </a:rPr>
              <a:t>set()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languages.add</a:t>
            </a:r>
            <a:r>
              <a:rPr lang="en-US">
                <a:latin typeface="Consolas"/>
              </a:rPr>
              <a:t>("Java");
</a:t>
            </a:r>
            <a:r>
              <a:rPr lang="en-US" err="1">
                <a:latin typeface="Consolas"/>
              </a:rPr>
              <a:t>languages.add</a:t>
            </a:r>
            <a:r>
              <a:rPr lang="en-US">
                <a:latin typeface="Consolas"/>
              </a:rPr>
              <a:t>("Kotlin");
 </a:t>
            </a:r>
            <a:r>
              <a:rPr lang="en-US" err="1">
                <a:latin typeface="Consolas"/>
              </a:rPr>
              <a:t>languages.add</a:t>
            </a:r>
            <a:r>
              <a:rPr lang="en-US">
                <a:latin typeface="Consolas"/>
              </a:rPr>
              <a:t>("C++");
</a:t>
            </a:r>
            <a:r>
              <a:rPr lang="en-US" err="1">
                <a:latin typeface="Consolas"/>
              </a:rPr>
              <a:t>languages.set</a:t>
            </a:r>
            <a:r>
              <a:rPr lang="en-US">
                <a:latin typeface="Consolas"/>
              </a:rPr>
              <a:t>(2, "JavaScript");</a:t>
            </a:r>
            <a:endParaRPr lang="en-US"/>
          </a:p>
          <a:p>
            <a:r>
              <a:rPr lang="en-US"/>
              <a:t>// [ </a:t>
            </a:r>
            <a:r>
              <a:rPr lang="en-US" err="1"/>
              <a:t>Java,Kotlin,Javascript</a:t>
            </a:r>
            <a:r>
              <a:rPr lang="en-US"/>
              <a:t> ]</a:t>
            </a:r>
          </a:p>
        </p:txBody>
      </p:sp>
      <p:sp>
        <p:nvSpPr>
          <p:cNvPr id="3" name="Title 2">
            <a:extLst>
              <a:ext uri="{FF2B5EF4-FFF2-40B4-BE49-F238E27FC236}">
                <a16:creationId xmlns:a16="http://schemas.microsoft.com/office/drawing/2014/main" id="{E0823D89-684E-3FB3-C87C-B82D9ACB0104}"/>
              </a:ext>
            </a:extLst>
          </p:cNvPr>
          <p:cNvSpPr>
            <a:spLocks noGrp="1"/>
          </p:cNvSpPr>
          <p:nvPr>
            <p:ph type="title"/>
          </p:nvPr>
        </p:nvSpPr>
        <p:spPr/>
        <p:txBody>
          <a:bodyPr/>
          <a:lstStyle/>
          <a:p>
            <a:r>
              <a:rPr lang="en-US"/>
              <a:t>Change elements from array list</a:t>
            </a:r>
          </a:p>
        </p:txBody>
      </p:sp>
    </p:spTree>
    <p:extLst>
      <p:ext uri="{BB962C8B-B14F-4D97-AF65-F5344CB8AC3E}">
        <p14:creationId xmlns:p14="http://schemas.microsoft.com/office/powerpoint/2010/main" val="31946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04D1AE-21FD-25B4-A348-F78F1E0FF71D}"/>
              </a:ext>
            </a:extLst>
          </p:cNvPr>
          <p:cNvSpPr>
            <a:spLocks noGrp="1"/>
          </p:cNvSpPr>
          <p:nvPr>
            <p:ph idx="1"/>
          </p:nvPr>
        </p:nvSpPr>
        <p:spPr/>
        <p:txBody>
          <a:bodyPr>
            <a:normAutofit fontScale="92500" lnSpcReduction="10000"/>
          </a:bodyPr>
          <a:lstStyle/>
          <a:p>
            <a:r>
              <a:rPr lang="en-US">
                <a:ea typeface="+mn-lt"/>
                <a:cs typeface="+mn-lt"/>
              </a:rPr>
              <a:t>To remove an element from the </a:t>
            </a:r>
            <a:r>
              <a:rPr lang="en-US" err="1">
                <a:ea typeface="+mn-lt"/>
                <a:cs typeface="+mn-lt"/>
              </a:rPr>
              <a:t>arraylist</a:t>
            </a:r>
            <a:r>
              <a:rPr lang="en-US">
                <a:ea typeface="+mn-lt"/>
                <a:cs typeface="+mn-lt"/>
              </a:rPr>
              <a:t>, we can use the </a:t>
            </a:r>
            <a:r>
              <a:rPr lang="en-US">
                <a:latin typeface="Consolas"/>
              </a:rPr>
              <a:t>remove()</a:t>
            </a:r>
            <a:r>
              <a:rPr lang="en-US">
                <a:ea typeface="+mn-lt"/>
                <a:cs typeface="+mn-lt"/>
              </a:rPr>
              <a:t> method of the </a:t>
            </a:r>
            <a:r>
              <a:rPr lang="en-US" err="1">
                <a:latin typeface="Consolas"/>
              </a:rPr>
              <a:t>ArrayList</a:t>
            </a:r>
            <a:r>
              <a:rPr lang="en-US">
                <a:ea typeface="+mn-lt"/>
                <a:cs typeface="+mn-lt"/>
              </a:rPr>
              <a:t> class. For example,</a:t>
            </a:r>
            <a:endParaRPr lang="en-US"/>
          </a:p>
          <a:p>
            <a:r>
              <a:rPr lang="en-US" err="1">
                <a:latin typeface="Consolas"/>
              </a:rPr>
              <a:t>animals.add</a:t>
            </a:r>
            <a:r>
              <a:rPr lang="en-US">
                <a:latin typeface="Consolas"/>
              </a:rPr>
              <a:t>("Dog");
</a:t>
            </a:r>
            <a:r>
              <a:rPr lang="en-US" err="1">
                <a:latin typeface="Consolas"/>
              </a:rPr>
              <a:t>animals.add</a:t>
            </a:r>
            <a:r>
              <a:rPr lang="en-US">
                <a:latin typeface="Consolas"/>
              </a:rPr>
              <a:t>("Cat");
</a:t>
            </a:r>
            <a:r>
              <a:rPr lang="en-US" err="1">
                <a:latin typeface="Consolas"/>
              </a:rPr>
              <a:t>animals.add</a:t>
            </a:r>
            <a:r>
              <a:rPr lang="en-US">
                <a:latin typeface="Consolas"/>
              </a:rPr>
              <a:t>("Horse");
</a:t>
            </a:r>
            <a:r>
              <a:rPr lang="en-US" err="1">
                <a:latin typeface="Consolas"/>
              </a:rPr>
              <a:t>animals.remove</a:t>
            </a:r>
            <a:r>
              <a:rPr lang="en-US">
                <a:latin typeface="Consolas"/>
              </a:rPr>
              <a:t>(2);</a:t>
            </a:r>
            <a:endParaRPr lang="en-US"/>
          </a:p>
          <a:p>
            <a:r>
              <a:rPr lang="en-US"/>
              <a:t>// [</a:t>
            </a:r>
            <a:r>
              <a:rPr lang="en-US" err="1"/>
              <a:t>Dog,Cat</a:t>
            </a:r>
            <a:r>
              <a:rPr lang="en-US"/>
              <a:t>]</a:t>
            </a:r>
            <a:br>
              <a:rPr lang="en-US"/>
            </a:br>
            <a:endParaRPr lang="en-US"/>
          </a:p>
          <a:p>
            <a:endParaRPr lang="en-US"/>
          </a:p>
        </p:txBody>
      </p:sp>
      <p:sp>
        <p:nvSpPr>
          <p:cNvPr id="3" name="Title 2">
            <a:extLst>
              <a:ext uri="{FF2B5EF4-FFF2-40B4-BE49-F238E27FC236}">
                <a16:creationId xmlns:a16="http://schemas.microsoft.com/office/drawing/2014/main" id="{32DA0C2D-40B4-B904-3B35-C3F12BDCA13F}"/>
              </a:ext>
            </a:extLst>
          </p:cNvPr>
          <p:cNvSpPr>
            <a:spLocks noGrp="1"/>
          </p:cNvSpPr>
          <p:nvPr>
            <p:ph type="title"/>
          </p:nvPr>
        </p:nvSpPr>
        <p:spPr/>
        <p:txBody>
          <a:bodyPr/>
          <a:lstStyle/>
          <a:p>
            <a:r>
              <a:rPr lang="en-US"/>
              <a:t>Remove elements from array list</a:t>
            </a:r>
          </a:p>
        </p:txBody>
      </p:sp>
    </p:spTree>
    <p:extLst>
      <p:ext uri="{BB962C8B-B14F-4D97-AF65-F5344CB8AC3E}">
        <p14:creationId xmlns:p14="http://schemas.microsoft.com/office/powerpoint/2010/main" val="417821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225-D814-C4ED-ACFA-ABE356059299}"/>
              </a:ext>
            </a:extLst>
          </p:cNvPr>
          <p:cNvSpPr>
            <a:spLocks noGrp="1"/>
          </p:cNvSpPr>
          <p:nvPr>
            <p:ph idx="1"/>
          </p:nvPr>
        </p:nvSpPr>
        <p:spPr>
          <a:xfrm>
            <a:off x="1294363" y="2147434"/>
            <a:ext cx="9603275" cy="3318911"/>
          </a:xfrm>
        </p:spPr>
        <p:txBody>
          <a:bodyPr/>
          <a:lstStyle/>
          <a:p>
            <a:r>
              <a:rPr lang="en-US" err="1">
                <a:ea typeface="+mn-lt"/>
                <a:cs typeface="+mn-lt"/>
              </a:rPr>
              <a:t>ArrayList</a:t>
            </a:r>
            <a:r>
              <a:rPr lang="en-US">
                <a:ea typeface="+mn-lt"/>
                <a:cs typeface="+mn-lt"/>
              </a:rPr>
              <a:t> is variable length.</a:t>
            </a:r>
          </a:p>
          <a:p>
            <a:r>
              <a:rPr lang="en-US">
                <a:ea typeface="+mn-lt"/>
                <a:cs typeface="+mn-lt"/>
              </a:rPr>
              <a:t>Add any type of data into </a:t>
            </a:r>
            <a:r>
              <a:rPr lang="en-US" err="1">
                <a:ea typeface="+mn-lt"/>
                <a:cs typeface="+mn-lt"/>
              </a:rPr>
              <a:t>ArrayList</a:t>
            </a:r>
            <a:r>
              <a:rPr lang="en-US">
                <a:ea typeface="+mn-lt"/>
                <a:cs typeface="+mn-lt"/>
              </a:rPr>
              <a:t>.</a:t>
            </a:r>
          </a:p>
          <a:p>
            <a:r>
              <a:rPr lang="en-US" err="1">
                <a:ea typeface="+mn-lt"/>
                <a:cs typeface="+mn-lt"/>
              </a:rPr>
              <a:t>ArrayList</a:t>
            </a:r>
            <a:r>
              <a:rPr lang="en-US">
                <a:ea typeface="+mn-lt"/>
                <a:cs typeface="+mn-lt"/>
              </a:rPr>
              <a:t> allows Multiple null values.</a:t>
            </a:r>
          </a:p>
          <a:p>
            <a:r>
              <a:rPr lang="en-US" err="1">
                <a:ea typeface="+mn-lt"/>
                <a:cs typeface="+mn-lt"/>
              </a:rPr>
              <a:t>ArrayList</a:t>
            </a:r>
            <a:r>
              <a:rPr lang="en-US">
                <a:ea typeface="+mn-lt"/>
                <a:cs typeface="+mn-lt"/>
              </a:rPr>
              <a:t> allows to add duplicate elements.</a:t>
            </a:r>
            <a:endParaRPr lang="en-US"/>
          </a:p>
        </p:txBody>
      </p:sp>
      <p:sp>
        <p:nvSpPr>
          <p:cNvPr id="3" name="Title 2">
            <a:extLst>
              <a:ext uri="{FF2B5EF4-FFF2-40B4-BE49-F238E27FC236}">
                <a16:creationId xmlns:a16="http://schemas.microsoft.com/office/drawing/2014/main" id="{657876D3-B0C9-4EC1-4007-E02580B254FB}"/>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7587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683F14-AE41-C95C-828F-22E1B7EB05E2}"/>
              </a:ext>
            </a:extLst>
          </p:cNvPr>
          <p:cNvSpPr>
            <a:spLocks noGrp="1"/>
          </p:cNvSpPr>
          <p:nvPr>
            <p:ph idx="1"/>
          </p:nvPr>
        </p:nvSpPr>
        <p:spPr/>
        <p:txBody>
          <a:bodyPr/>
          <a:lstStyle/>
          <a:p>
            <a:r>
              <a:rPr lang="en-US" err="1">
                <a:ea typeface="+mn-lt"/>
                <a:cs typeface="+mn-lt"/>
              </a:rPr>
              <a:t>ArrayList</a:t>
            </a:r>
            <a:r>
              <a:rPr lang="en-US">
                <a:ea typeface="+mn-lt"/>
                <a:cs typeface="+mn-lt"/>
              </a:rPr>
              <a:t> are relatively slower because of its dynamic nature.</a:t>
            </a:r>
          </a:p>
          <a:p>
            <a:r>
              <a:rPr lang="en-US" err="1"/>
              <a:t>ArrayList</a:t>
            </a:r>
            <a:r>
              <a:rPr lang="en-US"/>
              <a:t> do not work on primitive datatypes.</a:t>
            </a:r>
          </a:p>
          <a:p>
            <a:r>
              <a:rPr lang="en-US"/>
              <a:t>Inefficient insertion/deletion.</a:t>
            </a:r>
          </a:p>
          <a:p>
            <a:r>
              <a:rPr lang="en-US"/>
              <a:t>Searching for an element in an </a:t>
            </a:r>
            <a:r>
              <a:rPr lang="en-US" err="1"/>
              <a:t>arraylist</a:t>
            </a:r>
            <a:r>
              <a:rPr lang="en-US"/>
              <a:t> can be slow</a:t>
            </a:r>
          </a:p>
        </p:txBody>
      </p:sp>
      <p:sp>
        <p:nvSpPr>
          <p:cNvPr id="3" name="Title 2">
            <a:extLst>
              <a:ext uri="{FF2B5EF4-FFF2-40B4-BE49-F238E27FC236}">
                <a16:creationId xmlns:a16="http://schemas.microsoft.com/office/drawing/2014/main" id="{4CFDFB75-1894-B049-783B-17FD53840B21}"/>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29298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idx="4294967295"/>
          </p:nvPr>
        </p:nvSpPr>
        <p:spPr>
          <a:xfrm>
            <a:off x="104775" y="1524000"/>
            <a:ext cx="10989945" cy="2419350"/>
          </a:xfrm>
        </p:spPr>
        <p:txBody>
          <a:bodyPr>
            <a:noAutofit/>
          </a:bodyPr>
          <a:lstStyle/>
          <a:p>
            <a:pPr algn="ctr"/>
            <a:br>
              <a:rPr lang="en-US" sz="5400"/>
            </a:br>
            <a:br>
              <a:rPr lang="en-US" sz="5400"/>
            </a:br>
            <a:r>
              <a:rPr lang="en-US" sz="6000" b="1"/>
              <a:t>Linked list</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Tree>
    <p:extLst>
      <p:ext uri="{BB962C8B-B14F-4D97-AF65-F5344CB8AC3E}">
        <p14:creationId xmlns:p14="http://schemas.microsoft.com/office/powerpoint/2010/main" val="244943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What is </a:t>
            </a:r>
            <a:r>
              <a:rPr lang="en-US" err="1"/>
              <a:t>linkedlist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240090" y="2015732"/>
            <a:ext cx="11440424" cy="3450613"/>
          </a:xfrm>
        </p:spPr>
        <p:txBody>
          <a:bodyPr/>
          <a:lstStyle/>
          <a:p>
            <a:pPr algn="just">
              <a:buNone/>
            </a:pPr>
            <a:r>
              <a:rPr lang="en-US">
                <a:ea typeface="+mn-lt"/>
                <a:cs typeface="+mn-lt"/>
              </a:rPr>
              <a:t>   A linked-list is a sequence of data structures which are connected together via links.</a:t>
            </a:r>
          </a:p>
          <a:p>
            <a:pPr algn="just">
              <a:buNone/>
            </a:pPr>
            <a:r>
              <a:rPr lang="en-US">
                <a:ea typeface="+mn-lt"/>
                <a:cs typeface="+mn-lt"/>
              </a:rPr>
              <a:t>  Linked List is a sequence of links which contains items. Each link contains a connection to another link. Linked list the second most used data structure after array. Following are important terms to understand the concepts of Linked List.</a:t>
            </a:r>
            <a:endParaRPr lang="en-US"/>
          </a:p>
          <a:p>
            <a:pPr algn="just">
              <a:buNone/>
            </a:pPr>
            <a:r>
              <a:rPr lang="en-US">
                <a:ea typeface="+mn-lt"/>
                <a:cs typeface="+mn-lt"/>
              </a:rPr>
              <a:t>   •</a:t>
            </a:r>
            <a:r>
              <a:rPr lang="en-US" b="1">
                <a:ea typeface="+mn-lt"/>
                <a:cs typeface="+mn-lt"/>
              </a:rPr>
              <a:t>Link</a:t>
            </a:r>
            <a:r>
              <a:rPr lang="en-US">
                <a:ea typeface="+mn-lt"/>
                <a:cs typeface="+mn-lt"/>
              </a:rPr>
              <a:t> − Each Link of a linked list can store a data called an element.</a:t>
            </a:r>
            <a:endParaRPr lang="en-US"/>
          </a:p>
          <a:p>
            <a:pPr algn="just">
              <a:buNone/>
            </a:pPr>
            <a:r>
              <a:rPr lang="en-US">
                <a:ea typeface="+mn-lt"/>
                <a:cs typeface="+mn-lt"/>
              </a:rPr>
              <a:t>   •</a:t>
            </a:r>
            <a:r>
              <a:rPr lang="en-US" b="1">
                <a:ea typeface="+mn-lt"/>
                <a:cs typeface="+mn-lt"/>
              </a:rPr>
              <a:t>Next</a:t>
            </a:r>
            <a:r>
              <a:rPr lang="en-US">
                <a:ea typeface="+mn-lt"/>
                <a:cs typeface="+mn-lt"/>
              </a:rPr>
              <a:t> − Each Link of a linked list contain a link to next link called Next.</a:t>
            </a:r>
            <a:endParaRPr lang="en-US"/>
          </a:p>
          <a:p>
            <a:pPr algn="just">
              <a:buNone/>
            </a:pPr>
            <a:r>
              <a:rPr lang="en-US">
                <a:ea typeface="+mn-lt"/>
                <a:cs typeface="+mn-lt"/>
              </a:rPr>
              <a:t>   •</a:t>
            </a:r>
            <a:r>
              <a:rPr lang="en-US" b="1">
                <a:ea typeface="+mn-lt"/>
                <a:cs typeface="+mn-lt"/>
              </a:rPr>
              <a:t>LinkedList</a:t>
            </a:r>
            <a:r>
              <a:rPr lang="en-US">
                <a:ea typeface="+mn-lt"/>
                <a:cs typeface="+mn-lt"/>
              </a:rPr>
              <a:t> − A LinkedList contains the connection link to the first Link called First.</a:t>
            </a:r>
            <a:endParaRPr lang="en-US"/>
          </a:p>
          <a:p>
            <a:pPr marL="0" lvl="0" indent="0">
              <a:buNone/>
            </a:pPr>
            <a:endParaRPr lang="en-US"/>
          </a:p>
          <a:p>
            <a:pPr lvl="0"/>
            <a:endParaRPr lang="en-US"/>
          </a:p>
        </p:txBody>
      </p:sp>
    </p:spTree>
    <p:extLst>
      <p:ext uri="{BB962C8B-B14F-4D97-AF65-F5344CB8AC3E}">
        <p14:creationId xmlns:p14="http://schemas.microsoft.com/office/powerpoint/2010/main" val="271293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u="sng">
                <a:ea typeface="+mj-lt"/>
                <a:cs typeface="+mj-lt"/>
              </a:rPr>
              <a:t>Linked List Representation</a:t>
            </a:r>
            <a:endParaRPr lang="en-US"/>
          </a:p>
          <a:p>
            <a:endParaRPr lang="en-US"/>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vert="horz" lIns="91440" tIns="45720" rIns="91440" bIns="45720" rtlCol="0" anchor="t">
            <a:normAutofit/>
          </a:bodyPr>
          <a:lstStyle/>
          <a:p>
            <a:endParaRPr lang="en-US"/>
          </a:p>
          <a:p>
            <a:endParaRPr lang="en-US"/>
          </a:p>
          <a:p>
            <a:endParaRPr lang="en-US"/>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a:ea typeface="Tahoma"/>
              <a:cs typeface="Tahoma"/>
            </a:endParaRPr>
          </a:p>
        </p:txBody>
      </p:sp>
      <p:pic>
        <p:nvPicPr>
          <p:cNvPr id="14" name="Picture 14" descr="Diagram&#10;&#10;Description automatically generated">
            <a:extLst>
              <a:ext uri="{FF2B5EF4-FFF2-40B4-BE49-F238E27FC236}">
                <a16:creationId xmlns:a16="http://schemas.microsoft.com/office/drawing/2014/main" id="{68110753-96F2-5915-3812-57A91896DD54}"/>
              </a:ext>
            </a:extLst>
          </p:cNvPr>
          <p:cNvPicPr>
            <a:picLocks noGrp="1" noChangeAspect="1"/>
          </p:cNvPicPr>
          <p:nvPr>
            <p:ph idx="1"/>
          </p:nvPr>
        </p:nvPicPr>
        <p:blipFill>
          <a:blip r:embed="rId4"/>
          <a:stretch>
            <a:fillRect/>
          </a:stretch>
        </p:blipFill>
        <p:spPr>
          <a:xfrm>
            <a:off x="1689200" y="1660340"/>
            <a:ext cx="6384218" cy="1824448"/>
          </a:xfrm>
        </p:spPr>
      </p:pic>
      <p:sp>
        <p:nvSpPr>
          <p:cNvPr id="15" name="TextBox 14">
            <a:extLst>
              <a:ext uri="{FF2B5EF4-FFF2-40B4-BE49-F238E27FC236}">
                <a16:creationId xmlns:a16="http://schemas.microsoft.com/office/drawing/2014/main" id="{75321B07-7125-79EF-0DD5-2560991672D3}"/>
              </a:ext>
            </a:extLst>
          </p:cNvPr>
          <p:cNvSpPr txBox="1"/>
          <p:nvPr/>
        </p:nvSpPr>
        <p:spPr>
          <a:xfrm>
            <a:off x="1422400" y="3557881"/>
            <a:ext cx="102973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Nunito"/>
              </a:rPr>
              <a:t>            As per above shown illustration, following are the important points to be considered.</a:t>
            </a:r>
          </a:p>
          <a:p>
            <a:r>
              <a:rPr lang="en-US">
                <a:latin typeface="Nunito"/>
              </a:rPr>
              <a:t>                     LinkedList contains a link element called first.</a:t>
            </a:r>
          </a:p>
          <a:p>
            <a:r>
              <a:rPr lang="en-US">
                <a:latin typeface="Nunito"/>
              </a:rPr>
              <a:t>                     Each Link carries a data field(s) and a Link Field called next.</a:t>
            </a:r>
          </a:p>
          <a:p>
            <a:r>
              <a:rPr lang="en-US">
                <a:latin typeface="Nunito"/>
              </a:rPr>
              <a:t>                     Each Link is linked with its next link using its next link</a:t>
            </a:r>
          </a:p>
          <a:p>
            <a:r>
              <a:rPr lang="en-US">
                <a:latin typeface="Nunito"/>
              </a:rPr>
              <a:t>                     Last Link carries a Link as null to mark the end of the list.</a:t>
            </a:r>
          </a:p>
        </p:txBody>
      </p:sp>
    </p:spTree>
    <p:extLst>
      <p:ext uri="{BB962C8B-B14F-4D97-AF65-F5344CB8AC3E}">
        <p14:creationId xmlns:p14="http://schemas.microsoft.com/office/powerpoint/2010/main" val="416409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4391" y="798974"/>
            <a:ext cx="10804922" cy="601226"/>
          </a:xfrm>
        </p:spPr>
        <p:txBody>
          <a:bodyPr/>
          <a:lstStyle/>
          <a:p>
            <a:r>
              <a:rPr lang="en-US" b="1" u="sng">
                <a:ea typeface="+mj-lt"/>
                <a:cs typeface="+mj-lt"/>
              </a:rPr>
              <a:t>TYPES OF LINKEDLIST</a:t>
            </a:r>
            <a:endParaRPr lang="en-US"/>
          </a:p>
          <a:p>
            <a:endParaRPr lang="en-US"/>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434834" y="1617663"/>
            <a:ext cx="9618391" cy="4328230"/>
          </a:xfrm>
        </p:spPr>
        <p:txBody>
          <a:bodyPr vert="horz" lIns="91440" tIns="45720" rIns="91440" bIns="45720" rtlCol="0" anchor="t">
            <a:noAutofit/>
          </a:bodyPr>
          <a:lstStyle/>
          <a:p>
            <a:pPr marL="0" indent="0">
              <a:buNone/>
            </a:pPr>
            <a:r>
              <a:rPr lang="en-US"/>
              <a:t>3 Types,</a:t>
            </a:r>
          </a:p>
          <a:p>
            <a:pPr algn="just">
              <a:buNone/>
            </a:pPr>
            <a:r>
              <a:rPr lang="en-US">
                <a:ea typeface="+mn-lt"/>
                <a:cs typeface="+mn-lt"/>
              </a:rPr>
              <a:t>•</a:t>
            </a:r>
            <a:r>
              <a:rPr lang="en-US" b="1">
                <a:ea typeface="+mn-lt"/>
                <a:cs typeface="+mn-lt"/>
              </a:rPr>
              <a:t>Simple Linked List</a:t>
            </a:r>
            <a:r>
              <a:rPr lang="en-US">
                <a:ea typeface="+mn-lt"/>
                <a:cs typeface="+mn-lt"/>
              </a:rPr>
              <a:t> − Item Navigation is forward only.</a:t>
            </a:r>
            <a:endParaRPr lang="en-US"/>
          </a:p>
          <a:p>
            <a:pPr algn="just">
              <a:buNone/>
            </a:pPr>
            <a:r>
              <a:rPr lang="en-US">
                <a:ea typeface="+mn-lt"/>
                <a:cs typeface="+mn-lt"/>
              </a:rPr>
              <a:t>•</a:t>
            </a:r>
            <a:r>
              <a:rPr lang="en-US" b="1">
                <a:ea typeface="+mn-lt"/>
                <a:cs typeface="+mn-lt"/>
              </a:rPr>
              <a:t>Doubly Linked List</a:t>
            </a:r>
            <a:r>
              <a:rPr lang="en-US">
                <a:ea typeface="+mn-lt"/>
                <a:cs typeface="+mn-lt"/>
              </a:rPr>
              <a:t> − Items can be navigated forward and backward way.</a:t>
            </a:r>
            <a:endParaRPr lang="en-US"/>
          </a:p>
          <a:p>
            <a:pPr marL="0" indent="0">
              <a:buNone/>
            </a:pPr>
            <a:r>
              <a:rPr lang="en-US">
                <a:ea typeface="+mn-lt"/>
                <a:cs typeface="+mn-lt"/>
              </a:rPr>
              <a:t>•</a:t>
            </a:r>
            <a:r>
              <a:rPr lang="en-US" b="1">
                <a:ea typeface="+mn-lt"/>
                <a:cs typeface="+mn-lt"/>
              </a:rPr>
              <a:t>Circular Linked List</a:t>
            </a:r>
            <a:r>
              <a:rPr lang="en-US">
                <a:ea typeface="+mn-lt"/>
                <a:cs typeface="+mn-lt"/>
              </a:rPr>
              <a:t> − Last item contains link of the first element as next and </a:t>
            </a:r>
            <a:r>
              <a:rPr lang="en-US" err="1">
                <a:ea typeface="+mn-lt"/>
                <a:cs typeface="+mn-lt"/>
              </a:rPr>
              <a:t>and</a:t>
            </a:r>
            <a:r>
              <a:rPr lang="en-US">
                <a:ea typeface="+mn-lt"/>
                <a:cs typeface="+mn-lt"/>
              </a:rPr>
              <a:t> first element has link to last element as prev.</a:t>
            </a:r>
          </a:p>
          <a:p>
            <a:pPr marL="0" indent="0">
              <a:buNone/>
            </a:pPr>
            <a:endParaRPr lang="en-US"/>
          </a:p>
          <a:p>
            <a:pPr lvl="2"/>
            <a:endParaRPr lang="en-US"/>
          </a:p>
          <a:p>
            <a:endParaRPr lang="en-US"/>
          </a:p>
        </p:txBody>
      </p:sp>
    </p:spTree>
    <p:extLst>
      <p:ext uri="{BB962C8B-B14F-4D97-AF65-F5344CB8AC3E}">
        <p14:creationId xmlns:p14="http://schemas.microsoft.com/office/powerpoint/2010/main" val="241229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8F818D-C062-CA23-325C-69D8B390A5D6}"/>
              </a:ext>
            </a:extLst>
          </p:cNvPr>
          <p:cNvSpPr>
            <a:spLocks noGrp="1"/>
          </p:cNvSpPr>
          <p:nvPr>
            <p:ph type="title"/>
          </p:nvPr>
        </p:nvSpPr>
        <p:spPr/>
        <p:txBody>
          <a:bodyPr/>
          <a:lstStyle/>
          <a:p>
            <a:r>
              <a:rPr lang="en-US"/>
              <a:t>Singly linked list</a:t>
            </a:r>
          </a:p>
        </p:txBody>
      </p:sp>
      <p:sp>
        <p:nvSpPr>
          <p:cNvPr id="113" name="Content Placeholder 112">
            <a:extLst>
              <a:ext uri="{FF2B5EF4-FFF2-40B4-BE49-F238E27FC236}">
                <a16:creationId xmlns:a16="http://schemas.microsoft.com/office/drawing/2014/main" id="{F6E7389B-75AF-19D1-1465-6242C2EB17F1}"/>
              </a:ext>
            </a:extLst>
          </p:cNvPr>
          <p:cNvSpPr>
            <a:spLocks noGrp="1"/>
          </p:cNvSpPr>
          <p:nvPr>
            <p:ph idx="1"/>
          </p:nvPr>
        </p:nvSpPr>
        <p:spPr>
          <a:xfrm>
            <a:off x="1187506" y="1707952"/>
            <a:ext cx="9251702" cy="2179380"/>
          </a:xfrm>
        </p:spPr>
        <p:txBody>
          <a:bodyPr/>
          <a:lstStyle/>
          <a:p>
            <a:pPr algn="just">
              <a:buNone/>
            </a:pPr>
            <a:r>
              <a:rPr lang="en-US">
                <a:ea typeface="+mn-lt"/>
                <a:cs typeface="+mn-lt"/>
              </a:rPr>
              <a:t>    A node in the singly linked list consist of two parts: data part and link part. Data part of the node stores actual information that is to be represented by the node while the link part of the node stores the address of its immediate successor.</a:t>
            </a:r>
            <a:endParaRPr lang="en-US"/>
          </a:p>
          <a:p>
            <a:pPr marL="0" indent="0">
              <a:buNone/>
            </a:pPr>
            <a:endParaRPr lang="en-US"/>
          </a:p>
        </p:txBody>
      </p:sp>
      <p:pic>
        <p:nvPicPr>
          <p:cNvPr id="114" name="Picture 114">
            <a:extLst>
              <a:ext uri="{FF2B5EF4-FFF2-40B4-BE49-F238E27FC236}">
                <a16:creationId xmlns:a16="http://schemas.microsoft.com/office/drawing/2014/main" id="{915584CF-BBF8-1C86-29DB-22545D06594D}"/>
              </a:ext>
            </a:extLst>
          </p:cNvPr>
          <p:cNvPicPr>
            <a:picLocks noChangeAspect="1"/>
          </p:cNvPicPr>
          <p:nvPr/>
        </p:nvPicPr>
        <p:blipFill>
          <a:blip r:embed="rId2"/>
          <a:stretch>
            <a:fillRect/>
          </a:stretch>
        </p:blipFill>
        <p:spPr>
          <a:xfrm>
            <a:off x="2118548" y="3487315"/>
            <a:ext cx="3787422" cy="1953000"/>
          </a:xfrm>
          <a:prstGeom prst="rect">
            <a:avLst/>
          </a:prstGeom>
        </p:spPr>
      </p:pic>
    </p:spTree>
    <p:extLst>
      <p:ext uri="{BB962C8B-B14F-4D97-AF65-F5344CB8AC3E}">
        <p14:creationId xmlns:p14="http://schemas.microsoft.com/office/powerpoint/2010/main" val="290826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2107AC-A6A8-CB0A-5A6E-C0D1057DC362}"/>
              </a:ext>
            </a:extLst>
          </p:cNvPr>
          <p:cNvSpPr>
            <a:spLocks noGrp="1"/>
          </p:cNvSpPr>
          <p:nvPr>
            <p:ph idx="1"/>
          </p:nvPr>
        </p:nvSpPr>
        <p:spPr/>
        <p:txBody>
          <a:bodyPr/>
          <a:lstStyle/>
          <a:p>
            <a:r>
              <a:rPr lang="en-US">
                <a:ea typeface="+mn-lt"/>
                <a:cs typeface="+mn-lt"/>
              </a:rPr>
              <a:t>The </a:t>
            </a:r>
            <a:r>
              <a:rPr lang="en-US" b="1">
                <a:ea typeface="+mn-lt"/>
                <a:cs typeface="+mn-lt"/>
              </a:rPr>
              <a:t>Collection in Java</a:t>
            </a:r>
            <a:r>
              <a:rPr lang="en-US">
                <a:ea typeface="+mn-lt"/>
                <a:cs typeface="+mn-lt"/>
              </a:rPr>
              <a:t> is a framework that provides an architecture to store and manipulate the group of objects.</a:t>
            </a:r>
          </a:p>
          <a:p>
            <a:r>
              <a:rPr lang="en-US">
                <a:ea typeface="+mn-lt"/>
                <a:cs typeface="+mn-lt"/>
              </a:rPr>
              <a:t>Java Collection means a single unit of objects. Java Collection framework provides many interfaces and classes</a:t>
            </a:r>
          </a:p>
          <a:p>
            <a:r>
              <a:rPr lang="en-US"/>
              <a:t>Interfaces : </a:t>
            </a:r>
            <a:r>
              <a:rPr lang="en-US">
                <a:ea typeface="+mn-lt"/>
                <a:cs typeface="+mn-lt"/>
              </a:rPr>
              <a:t>Set, List, Queue, Deque</a:t>
            </a:r>
          </a:p>
          <a:p>
            <a:r>
              <a:rPr lang="en-US">
                <a:ea typeface="+mn-lt"/>
                <a:cs typeface="+mn-lt"/>
              </a:rPr>
              <a:t>Classes : </a:t>
            </a:r>
            <a:r>
              <a:rPr lang="en-US" err="1">
                <a:ea typeface="+mn-lt"/>
                <a:cs typeface="+mn-lt"/>
              </a:rPr>
              <a:t>ArrayList</a:t>
            </a:r>
            <a:r>
              <a:rPr lang="en-US">
                <a:ea typeface="+mn-lt"/>
                <a:cs typeface="+mn-lt"/>
              </a:rPr>
              <a:t>, Vector, LinkedList, </a:t>
            </a:r>
            <a:r>
              <a:rPr lang="en-US" err="1">
                <a:ea typeface="+mn-lt"/>
                <a:cs typeface="+mn-lt"/>
              </a:rPr>
              <a:t>PriorityQueue</a:t>
            </a:r>
            <a:r>
              <a:rPr lang="en-US">
                <a:ea typeface="+mn-lt"/>
                <a:cs typeface="+mn-lt"/>
              </a:rPr>
              <a:t>, HashSet, </a:t>
            </a:r>
            <a:r>
              <a:rPr lang="en-US" err="1">
                <a:ea typeface="+mn-lt"/>
                <a:cs typeface="+mn-lt"/>
              </a:rPr>
              <a:t>LinkedHashSet</a:t>
            </a:r>
            <a:r>
              <a:rPr lang="en-US">
                <a:ea typeface="+mn-lt"/>
                <a:cs typeface="+mn-lt"/>
              </a:rPr>
              <a:t>, </a:t>
            </a:r>
            <a:r>
              <a:rPr lang="en-US" err="1">
                <a:ea typeface="+mn-lt"/>
                <a:cs typeface="+mn-lt"/>
              </a:rPr>
              <a:t>TreeSet</a:t>
            </a:r>
            <a:endParaRPr lang="en-US">
              <a:ea typeface="+mn-lt"/>
              <a:cs typeface="+mn-lt"/>
            </a:endParaRPr>
          </a:p>
        </p:txBody>
      </p:sp>
      <p:sp>
        <p:nvSpPr>
          <p:cNvPr id="3" name="Title 2">
            <a:extLst>
              <a:ext uri="{FF2B5EF4-FFF2-40B4-BE49-F238E27FC236}">
                <a16:creationId xmlns:a16="http://schemas.microsoft.com/office/drawing/2014/main" id="{00935F19-B4A0-6100-F07E-35C76729AEB5}"/>
              </a:ext>
            </a:extLst>
          </p:cNvPr>
          <p:cNvSpPr>
            <a:spLocks noGrp="1"/>
          </p:cNvSpPr>
          <p:nvPr>
            <p:ph type="title"/>
          </p:nvPr>
        </p:nvSpPr>
        <p:spPr/>
        <p:txBody>
          <a:bodyPr/>
          <a:lstStyle/>
          <a:p>
            <a:r>
              <a:rPr lang="en-US"/>
              <a:t>COLLECTION FRAMEWORKS</a:t>
            </a:r>
          </a:p>
        </p:txBody>
      </p:sp>
    </p:spTree>
    <p:extLst>
      <p:ext uri="{BB962C8B-B14F-4D97-AF65-F5344CB8AC3E}">
        <p14:creationId xmlns:p14="http://schemas.microsoft.com/office/powerpoint/2010/main" val="139128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7A70E5-6ACE-9DDE-A8C7-CA44E0759491}"/>
              </a:ext>
            </a:extLst>
          </p:cNvPr>
          <p:cNvSpPr>
            <a:spLocks noGrp="1"/>
          </p:cNvSpPr>
          <p:nvPr>
            <p:ph type="body" sz="quarter" idx="16"/>
          </p:nvPr>
        </p:nvSpPr>
        <p:spPr>
          <a:xfrm>
            <a:off x="331353" y="1617663"/>
            <a:ext cx="10559132" cy="1553045"/>
          </a:xfrm>
        </p:spPr>
        <p:txBody>
          <a:bodyPr vert="horz" lIns="91440" tIns="45720" rIns="91440" bIns="45720" rtlCol="0" anchor="t">
            <a:noAutofit/>
          </a:bodyPr>
          <a:lstStyle/>
          <a:p>
            <a:r>
              <a:rPr lang="en-US">
                <a:ea typeface="+mn-lt"/>
                <a:cs typeface="+mn-lt"/>
              </a:rPr>
              <a:t>contains a pointer to the previous as well as the next node in the sequence.</a:t>
            </a:r>
          </a:p>
          <a:p>
            <a:r>
              <a:rPr lang="en-US">
                <a:ea typeface="+mn-lt"/>
                <a:cs typeface="+mn-lt"/>
              </a:rPr>
              <a:t>consists of three parts: node data, next </a:t>
            </a:r>
            <a:r>
              <a:rPr lang="en-US" err="1">
                <a:ea typeface="+mn-lt"/>
                <a:cs typeface="+mn-lt"/>
              </a:rPr>
              <a:t>pointer,previous</a:t>
            </a:r>
            <a:r>
              <a:rPr lang="en-US">
                <a:ea typeface="+mn-lt"/>
                <a:cs typeface="+mn-lt"/>
              </a:rPr>
              <a:t> pointer</a:t>
            </a:r>
            <a:endParaRPr lang="en-US"/>
          </a:p>
        </p:txBody>
      </p:sp>
      <p:sp>
        <p:nvSpPr>
          <p:cNvPr id="9" name="Title 8">
            <a:extLst>
              <a:ext uri="{FF2B5EF4-FFF2-40B4-BE49-F238E27FC236}">
                <a16:creationId xmlns:a16="http://schemas.microsoft.com/office/drawing/2014/main" id="{72C85148-307A-A332-E157-D8CEAAFA55E1}"/>
              </a:ext>
            </a:extLst>
          </p:cNvPr>
          <p:cNvSpPr>
            <a:spLocks noGrp="1"/>
          </p:cNvSpPr>
          <p:nvPr>
            <p:ph type="title"/>
          </p:nvPr>
        </p:nvSpPr>
        <p:spPr/>
        <p:txBody>
          <a:bodyPr/>
          <a:lstStyle/>
          <a:p>
            <a:pPr algn="just"/>
            <a:r>
              <a:rPr lang="en-US"/>
              <a:t>Doubly linked list</a:t>
            </a:r>
          </a:p>
          <a:p>
            <a:endParaRPr lang="en-US"/>
          </a:p>
        </p:txBody>
      </p:sp>
      <p:pic>
        <p:nvPicPr>
          <p:cNvPr id="10" name="Picture 10" descr="Table&#10;&#10;Description automatically generated">
            <a:extLst>
              <a:ext uri="{FF2B5EF4-FFF2-40B4-BE49-F238E27FC236}">
                <a16:creationId xmlns:a16="http://schemas.microsoft.com/office/drawing/2014/main" id="{30B935E5-9074-AEF3-E4E5-250530C4B117}"/>
              </a:ext>
            </a:extLst>
          </p:cNvPr>
          <p:cNvPicPr>
            <a:picLocks noChangeAspect="1"/>
          </p:cNvPicPr>
          <p:nvPr/>
        </p:nvPicPr>
        <p:blipFill>
          <a:blip r:embed="rId2"/>
          <a:stretch>
            <a:fillRect/>
          </a:stretch>
        </p:blipFill>
        <p:spPr>
          <a:xfrm>
            <a:off x="453438" y="2898407"/>
            <a:ext cx="7230532" cy="2340592"/>
          </a:xfrm>
          <a:prstGeom prst="rect">
            <a:avLst/>
          </a:prstGeom>
        </p:spPr>
      </p:pic>
    </p:spTree>
    <p:extLst>
      <p:ext uri="{BB962C8B-B14F-4D97-AF65-F5344CB8AC3E}">
        <p14:creationId xmlns:p14="http://schemas.microsoft.com/office/powerpoint/2010/main" val="212634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02E6B11-C605-CDF9-45AE-431B785302FF}"/>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last node of the list contains a pointer to the first node of the list</a:t>
            </a:r>
          </a:p>
          <a:p>
            <a:r>
              <a:rPr lang="en-US">
                <a:ea typeface="+mn-lt"/>
                <a:cs typeface="+mn-lt"/>
              </a:rPr>
              <a:t>traverse a circular linked list until we reach the same node where we started</a:t>
            </a:r>
            <a:endParaRPr lang="en-US"/>
          </a:p>
        </p:txBody>
      </p:sp>
      <p:sp>
        <p:nvSpPr>
          <p:cNvPr id="9" name="Title 8">
            <a:extLst>
              <a:ext uri="{FF2B5EF4-FFF2-40B4-BE49-F238E27FC236}">
                <a16:creationId xmlns:a16="http://schemas.microsoft.com/office/drawing/2014/main" id="{6613ED7B-0E8C-1153-54CF-88582970B1D1}"/>
              </a:ext>
            </a:extLst>
          </p:cNvPr>
          <p:cNvSpPr>
            <a:spLocks noGrp="1"/>
          </p:cNvSpPr>
          <p:nvPr>
            <p:ph type="title"/>
          </p:nvPr>
        </p:nvSpPr>
        <p:spPr/>
        <p:txBody>
          <a:bodyPr/>
          <a:lstStyle/>
          <a:p>
            <a:r>
              <a:rPr lang="en-US"/>
              <a:t>Circular Linked List</a:t>
            </a:r>
          </a:p>
          <a:p>
            <a:endParaRPr lang="en-US"/>
          </a:p>
        </p:txBody>
      </p:sp>
      <p:pic>
        <p:nvPicPr>
          <p:cNvPr id="12" name="Picture 12" descr="A picture containing text, clock&#10;&#10;Description automatically generated">
            <a:extLst>
              <a:ext uri="{FF2B5EF4-FFF2-40B4-BE49-F238E27FC236}">
                <a16:creationId xmlns:a16="http://schemas.microsoft.com/office/drawing/2014/main" id="{4828E12A-0CEE-282E-D386-9F7670AA87FE}"/>
              </a:ext>
            </a:extLst>
          </p:cNvPr>
          <p:cNvPicPr>
            <a:picLocks noChangeAspect="1"/>
          </p:cNvPicPr>
          <p:nvPr/>
        </p:nvPicPr>
        <p:blipFill>
          <a:blip r:embed="rId2"/>
          <a:stretch>
            <a:fillRect/>
          </a:stretch>
        </p:blipFill>
        <p:spPr>
          <a:xfrm>
            <a:off x="1638770" y="3011532"/>
            <a:ext cx="6195718" cy="1907381"/>
          </a:xfrm>
          <a:prstGeom prst="rect">
            <a:avLst/>
          </a:prstGeom>
        </p:spPr>
      </p:pic>
    </p:spTree>
    <p:extLst>
      <p:ext uri="{BB962C8B-B14F-4D97-AF65-F5344CB8AC3E}">
        <p14:creationId xmlns:p14="http://schemas.microsoft.com/office/powerpoint/2010/main" val="253013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B5C39C3-BDFC-9DD1-4712-6340FC2968F0}"/>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a:t>
            </a:r>
            <a:r>
              <a:rPr lang="en-US" u="sng">
                <a:ea typeface="+mn-lt"/>
                <a:cs typeface="+mn-lt"/>
                <a:hlinkClick r:id="rId2"/>
              </a:rPr>
              <a:t>Traversal</a:t>
            </a:r>
            <a:r>
              <a:rPr lang="en-US">
                <a:ea typeface="+mn-lt"/>
                <a:cs typeface="+mn-lt"/>
              </a:rPr>
              <a:t> – Access the nodes of the list.</a:t>
            </a:r>
            <a:endParaRPr lang="en-US"/>
          </a:p>
          <a:p>
            <a:r>
              <a:rPr lang="en-US">
                <a:ea typeface="+mn-lt"/>
                <a:cs typeface="+mn-lt"/>
              </a:rPr>
              <a:t>•</a:t>
            </a:r>
            <a:r>
              <a:rPr lang="en-US" u="sng">
                <a:ea typeface="+mn-lt"/>
                <a:cs typeface="+mn-lt"/>
                <a:hlinkClick r:id="rId2"/>
              </a:rPr>
              <a:t>Insertion </a:t>
            </a:r>
            <a:r>
              <a:rPr lang="en-US">
                <a:ea typeface="+mn-lt"/>
                <a:cs typeface="+mn-lt"/>
              </a:rPr>
              <a:t>– Adds a new node to an existing linked list.</a:t>
            </a:r>
            <a:endParaRPr lang="en-US"/>
          </a:p>
          <a:p>
            <a:r>
              <a:rPr lang="en-US">
                <a:ea typeface="+mn-lt"/>
                <a:cs typeface="+mn-lt"/>
              </a:rPr>
              <a:t>•</a:t>
            </a:r>
            <a:r>
              <a:rPr lang="en-US" u="sng">
                <a:ea typeface="+mn-lt"/>
                <a:cs typeface="+mn-lt"/>
                <a:hlinkClick r:id="rId2"/>
              </a:rPr>
              <a:t>Deletion </a:t>
            </a:r>
            <a:r>
              <a:rPr lang="en-US">
                <a:ea typeface="+mn-lt"/>
                <a:cs typeface="+mn-lt"/>
              </a:rPr>
              <a:t>– Removes a node from an existing linked list.</a:t>
            </a:r>
            <a:endParaRPr lang="en-US"/>
          </a:p>
          <a:p>
            <a:r>
              <a:rPr lang="en-US">
                <a:ea typeface="+mn-lt"/>
                <a:cs typeface="+mn-lt"/>
              </a:rPr>
              <a:t>•</a:t>
            </a:r>
            <a:r>
              <a:rPr lang="en-US" u="sng">
                <a:ea typeface="+mn-lt"/>
                <a:cs typeface="+mn-lt"/>
                <a:hlinkClick r:id="rId2"/>
              </a:rPr>
              <a:t>Search </a:t>
            </a:r>
            <a:r>
              <a:rPr lang="en-US">
                <a:ea typeface="+mn-lt"/>
                <a:cs typeface="+mn-lt"/>
              </a:rPr>
              <a:t>– Finds a particular element in the linked list.</a:t>
            </a:r>
            <a:endParaRPr lang="en-US"/>
          </a:p>
          <a:p>
            <a:endParaRPr lang="en-US"/>
          </a:p>
        </p:txBody>
      </p:sp>
      <p:sp>
        <p:nvSpPr>
          <p:cNvPr id="9" name="Title 8">
            <a:extLst>
              <a:ext uri="{FF2B5EF4-FFF2-40B4-BE49-F238E27FC236}">
                <a16:creationId xmlns:a16="http://schemas.microsoft.com/office/drawing/2014/main" id="{D0CBB82A-04B9-80BD-0EDD-BB9115D54EE3}"/>
              </a:ext>
            </a:extLst>
          </p:cNvPr>
          <p:cNvSpPr>
            <a:spLocks noGrp="1"/>
          </p:cNvSpPr>
          <p:nvPr>
            <p:ph type="title"/>
          </p:nvPr>
        </p:nvSpPr>
        <p:spPr/>
        <p:txBody>
          <a:bodyPr/>
          <a:lstStyle/>
          <a:p>
            <a:r>
              <a:rPr lang="en-US" b="1" u="sng">
                <a:ea typeface="+mj-lt"/>
                <a:cs typeface="+mj-lt"/>
              </a:rPr>
              <a:t>Linked List Operations </a:t>
            </a:r>
            <a:endParaRPr lang="en-US"/>
          </a:p>
        </p:txBody>
      </p:sp>
    </p:spTree>
    <p:extLst>
      <p:ext uri="{BB962C8B-B14F-4D97-AF65-F5344CB8AC3E}">
        <p14:creationId xmlns:p14="http://schemas.microsoft.com/office/powerpoint/2010/main" val="271963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1372F3B-D181-7871-6A0B-26EC3024B4CE}"/>
              </a:ext>
            </a:extLst>
          </p:cNvPr>
          <p:cNvSpPr>
            <a:spLocks noGrp="1"/>
          </p:cNvSpPr>
          <p:nvPr>
            <p:ph type="body" sz="quarter" idx="16"/>
          </p:nvPr>
        </p:nvSpPr>
        <p:spPr/>
        <p:txBody>
          <a:bodyPr vert="horz" lIns="91440" tIns="45720" rIns="91440" bIns="45720" rtlCol="0" anchor="t">
            <a:noAutofit/>
          </a:bodyPr>
          <a:lstStyle/>
          <a:p>
            <a:r>
              <a:rPr lang="en-US" b="1">
                <a:ea typeface="+mn-lt"/>
                <a:cs typeface="+mn-lt"/>
              </a:rPr>
              <a:t>Dynamic data structure</a:t>
            </a:r>
          </a:p>
          <a:p>
            <a:r>
              <a:rPr lang="en-US" b="1">
                <a:ea typeface="+mn-lt"/>
                <a:cs typeface="+mn-lt"/>
              </a:rPr>
              <a:t>No memory wastage</a:t>
            </a:r>
          </a:p>
          <a:p>
            <a:r>
              <a:rPr lang="en-US" b="1">
                <a:ea typeface="+mn-lt"/>
                <a:cs typeface="+mn-lt"/>
              </a:rPr>
              <a:t>Implementation</a:t>
            </a:r>
          </a:p>
          <a:p>
            <a:r>
              <a:rPr lang="en-US" b="1">
                <a:ea typeface="+mn-lt"/>
                <a:cs typeface="+mn-lt"/>
              </a:rPr>
              <a:t>Insertion and Deletion Operations</a:t>
            </a:r>
            <a:endParaRPr lang="en-US" b="1"/>
          </a:p>
        </p:txBody>
      </p:sp>
      <p:sp>
        <p:nvSpPr>
          <p:cNvPr id="9" name="Title 8">
            <a:extLst>
              <a:ext uri="{FF2B5EF4-FFF2-40B4-BE49-F238E27FC236}">
                <a16:creationId xmlns:a16="http://schemas.microsoft.com/office/drawing/2014/main" id="{286A6D12-2FF9-5926-C196-0CC29D6872D7}"/>
              </a:ext>
            </a:extLst>
          </p:cNvPr>
          <p:cNvSpPr>
            <a:spLocks noGrp="1"/>
          </p:cNvSpPr>
          <p:nvPr>
            <p:ph type="title"/>
          </p:nvPr>
        </p:nvSpPr>
        <p:spPr/>
        <p:txBody>
          <a:bodyPr/>
          <a:lstStyle/>
          <a:p>
            <a:r>
              <a:rPr lang="en-US" b="1" u="sng"/>
              <a:t>Advantages Of Linked List</a:t>
            </a:r>
            <a:r>
              <a:rPr lang="en-US" b="1"/>
              <a:t>:</a:t>
            </a:r>
            <a:endParaRPr lang="en-US"/>
          </a:p>
          <a:p>
            <a:endParaRPr lang="en-US"/>
          </a:p>
        </p:txBody>
      </p:sp>
    </p:spTree>
    <p:extLst>
      <p:ext uri="{BB962C8B-B14F-4D97-AF65-F5344CB8AC3E}">
        <p14:creationId xmlns:p14="http://schemas.microsoft.com/office/powerpoint/2010/main" val="419191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B8A11A-C4D3-809F-CD96-26BE9C217E43}"/>
              </a:ext>
            </a:extLst>
          </p:cNvPr>
          <p:cNvSpPr>
            <a:spLocks noGrp="1"/>
          </p:cNvSpPr>
          <p:nvPr>
            <p:ph idx="1"/>
          </p:nvPr>
        </p:nvSpPr>
        <p:spPr/>
        <p:txBody>
          <a:bodyPr/>
          <a:lstStyle/>
          <a:p>
            <a:r>
              <a:rPr lang="en-US" b="1">
                <a:ea typeface="+mn-lt"/>
                <a:cs typeface="+mn-lt"/>
              </a:rPr>
              <a:t>Memory usage</a:t>
            </a:r>
          </a:p>
          <a:p>
            <a:r>
              <a:rPr lang="en-US" b="1">
                <a:ea typeface="+mn-lt"/>
                <a:cs typeface="+mn-lt"/>
              </a:rPr>
              <a:t>Traversal</a:t>
            </a:r>
          </a:p>
          <a:p>
            <a:r>
              <a:rPr lang="en-US" b="1">
                <a:ea typeface="+mn-lt"/>
                <a:cs typeface="+mn-lt"/>
              </a:rPr>
              <a:t>Reverse Traversing</a:t>
            </a:r>
          </a:p>
          <a:p>
            <a:r>
              <a:rPr lang="en-US" b="1">
                <a:ea typeface="+mn-lt"/>
                <a:cs typeface="+mn-lt"/>
              </a:rPr>
              <a:t>Difficult to share data</a:t>
            </a:r>
          </a:p>
          <a:p>
            <a:r>
              <a:rPr lang="en-US" b="1">
                <a:ea typeface="+mn-lt"/>
                <a:cs typeface="+mn-lt"/>
              </a:rPr>
              <a:t>Not suited for small dataset</a:t>
            </a:r>
            <a:endParaRPr lang="en-US" b="1"/>
          </a:p>
        </p:txBody>
      </p:sp>
      <p:sp>
        <p:nvSpPr>
          <p:cNvPr id="3" name="Title 2">
            <a:extLst>
              <a:ext uri="{FF2B5EF4-FFF2-40B4-BE49-F238E27FC236}">
                <a16:creationId xmlns:a16="http://schemas.microsoft.com/office/drawing/2014/main" id="{D8F3225A-DDA2-E4EF-823A-C5945BE5BF06}"/>
              </a:ext>
            </a:extLst>
          </p:cNvPr>
          <p:cNvSpPr>
            <a:spLocks noGrp="1"/>
          </p:cNvSpPr>
          <p:nvPr>
            <p:ph type="title"/>
          </p:nvPr>
        </p:nvSpPr>
        <p:spPr/>
        <p:txBody>
          <a:bodyPr/>
          <a:lstStyle/>
          <a:p>
            <a:r>
              <a:rPr lang="en-US" b="1" u="sng"/>
              <a:t>Disadvantages Of Linked List</a:t>
            </a:r>
            <a:endParaRPr lang="en-US"/>
          </a:p>
          <a:p>
            <a:endParaRPr lang="en-US"/>
          </a:p>
        </p:txBody>
      </p:sp>
    </p:spTree>
    <p:extLst>
      <p:ext uri="{BB962C8B-B14F-4D97-AF65-F5344CB8AC3E}">
        <p14:creationId xmlns:p14="http://schemas.microsoft.com/office/powerpoint/2010/main" val="236002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130A1-25A7-44DF-AD42-550D502E3949}"/>
              </a:ext>
            </a:extLst>
          </p:cNvPr>
          <p:cNvSpPr txBox="1"/>
          <p:nvPr/>
        </p:nvSpPr>
        <p:spPr>
          <a:xfrm>
            <a:off x="3050540" y="3249414"/>
            <a:ext cx="6101080" cy="1015663"/>
          </a:xfrm>
          <a:prstGeom prst="rect">
            <a:avLst/>
          </a:prstGeom>
          <a:noFill/>
        </p:spPr>
        <p:txBody>
          <a:bodyPr wrap="square">
            <a:spAutoFit/>
          </a:bodyPr>
          <a:lstStyle/>
          <a:p>
            <a:pPr algn="ctr"/>
            <a:r>
              <a:rPr lang="en-US" sz="6000" b="1"/>
              <a:t>V</a:t>
            </a:r>
            <a:r>
              <a:rPr lang="en-IN" sz="6000" b="1"/>
              <a:t>ECTORS</a:t>
            </a:r>
          </a:p>
        </p:txBody>
      </p:sp>
    </p:spTree>
    <p:extLst>
      <p:ext uri="{BB962C8B-B14F-4D97-AF65-F5344CB8AC3E}">
        <p14:creationId xmlns:p14="http://schemas.microsoft.com/office/powerpoint/2010/main" val="356266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71AD-330B-F2E5-BFC4-001C5AF73147}"/>
              </a:ext>
            </a:extLst>
          </p:cNvPr>
          <p:cNvSpPr>
            <a:spLocks noGrp="1"/>
          </p:cNvSpPr>
          <p:nvPr>
            <p:ph idx="1"/>
          </p:nvPr>
        </p:nvSpPr>
        <p:spPr>
          <a:xfrm>
            <a:off x="1294363" y="1869596"/>
            <a:ext cx="9603275" cy="3596749"/>
          </a:xfrm>
        </p:spPr>
        <p:txBody>
          <a:bodyPr>
            <a:normAutofit lnSpcReduction="10000"/>
          </a:bodyPr>
          <a:lstStyle/>
          <a:p>
            <a:pPr>
              <a:buFont typeface="Wingdings" panose="020B0604020202020204" pitchFamily="34" charset="0"/>
              <a:buChar char="v"/>
            </a:pPr>
            <a:r>
              <a:rPr lang="en-US" b="1">
                <a:ea typeface="+mn-lt"/>
                <a:cs typeface="+mn-lt"/>
              </a:rPr>
              <a:t> </a:t>
            </a:r>
            <a:r>
              <a:rPr lang="en-US" sz="2400" b="1">
                <a:ea typeface="+mn-lt"/>
                <a:cs typeface="+mn-lt"/>
              </a:rPr>
              <a:t>Vector</a:t>
            </a:r>
            <a:r>
              <a:rPr lang="en-US" sz="2400">
                <a:ea typeface="+mn-lt"/>
                <a:cs typeface="+mn-lt"/>
              </a:rPr>
              <a:t> is like the dynamic array which can grow or shrink its size.</a:t>
            </a:r>
            <a:endParaRPr lang="en-US" sz="2400">
              <a:solidFill>
                <a:srgbClr val="191613"/>
              </a:solidFill>
              <a:ea typeface="+mn-lt"/>
              <a:cs typeface="+mn-lt"/>
            </a:endParaRPr>
          </a:p>
          <a:p>
            <a:pPr>
              <a:buFont typeface="Wingdings" panose="020B0604020202020204" pitchFamily="34" charset="0"/>
              <a:buChar char="v"/>
            </a:pPr>
            <a:r>
              <a:rPr lang="en-US" sz="2400">
                <a:solidFill>
                  <a:srgbClr val="000000"/>
                </a:solidFill>
              </a:rPr>
              <a:t> Vectors have no size limit.</a:t>
            </a:r>
          </a:p>
          <a:p>
            <a:pPr>
              <a:buFont typeface="Wingdings" panose="020B0604020202020204" pitchFamily="34" charset="0"/>
              <a:buChar char="v"/>
            </a:pPr>
            <a:r>
              <a:rPr lang="en-US" sz="2400">
                <a:ea typeface="+mn-lt"/>
                <a:cs typeface="+mn-lt"/>
              </a:rPr>
              <a:t>Vectors have additional features such as automatic resizing </a:t>
            </a:r>
          </a:p>
          <a:p>
            <a:pPr>
              <a:buFont typeface="Wingdings" panose="020B0604020202020204" pitchFamily="34" charset="0"/>
              <a:buChar char="v"/>
            </a:pPr>
            <a:r>
              <a:rPr lang="en-US" sz="2400">
                <a:ea typeface="+mn-lt"/>
                <a:cs typeface="+mn-lt"/>
              </a:rPr>
              <a:t> It have the ability to add or remove elements at any position in the vector.</a:t>
            </a:r>
          </a:p>
          <a:p>
            <a:pPr>
              <a:buFont typeface="Wingdings" panose="020B0604020202020204" pitchFamily="34" charset="0"/>
              <a:buChar char="v"/>
            </a:pPr>
            <a:r>
              <a:rPr lang="en-US" sz="2400">
                <a:ea typeface="+mn-lt"/>
                <a:cs typeface="+mn-lt"/>
              </a:rPr>
              <a:t>They are very similar to Array list, but Vector is synchronized and has some legacy methods that the collection framework does not contain.</a:t>
            </a: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a:solidFill>
                <a:srgbClr val="000000"/>
              </a:solidFill>
            </a:endParaRPr>
          </a:p>
          <a:p>
            <a:pPr>
              <a:buFont typeface="Wingdings" panose="020B0604020202020204" pitchFamily="34" charset="0"/>
              <a:buChar char="v"/>
            </a:pPr>
            <a:endParaRPr lang="en-US">
              <a:solidFill>
                <a:schemeClr val="bg2">
                  <a:lumMod val="10000"/>
                </a:schemeClr>
              </a:solidFill>
            </a:endParaRPr>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What is vectors ?</a:t>
            </a:r>
          </a:p>
        </p:txBody>
      </p:sp>
    </p:spTree>
    <p:extLst>
      <p:ext uri="{BB962C8B-B14F-4D97-AF65-F5344CB8AC3E}">
        <p14:creationId xmlns:p14="http://schemas.microsoft.com/office/powerpoint/2010/main" val="239459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8985D-DC9A-97A2-05AF-E0F050F1FC52}"/>
              </a:ext>
            </a:extLst>
          </p:cNvPr>
          <p:cNvSpPr>
            <a:spLocks noGrp="1"/>
          </p:cNvSpPr>
          <p:nvPr>
            <p:ph idx="1"/>
          </p:nvPr>
        </p:nvSpPr>
        <p:spPr>
          <a:xfrm>
            <a:off x="1419623" y="2161869"/>
            <a:ext cx="9478015" cy="4316995"/>
          </a:xfrm>
        </p:spPr>
        <p:txBody>
          <a:bodyPr vert="horz" lIns="91440" tIns="45720" rIns="91440" bIns="45720" rtlCol="0" anchor="t">
            <a:noAutofit/>
          </a:bodyPr>
          <a:lstStyle/>
          <a:p>
            <a:pPr algn="just"/>
            <a:r>
              <a:rPr lang="en-US" sz="2400" b="1">
                <a:ea typeface="+mn-lt"/>
                <a:cs typeface="+mn-lt"/>
              </a:rPr>
              <a:t>Vector():</a:t>
            </a:r>
            <a:r>
              <a:rPr lang="en-US" sz="2400">
                <a:ea typeface="+mn-lt"/>
                <a:cs typeface="+mn-lt"/>
              </a:rPr>
              <a:t> Creates a default vector of the initial capacity is 10.</a:t>
            </a:r>
            <a:endParaRPr lang="en-US" sz="2400"/>
          </a:p>
          <a:p>
            <a:pPr marL="0" indent="0">
              <a:buNone/>
            </a:pPr>
            <a:r>
              <a:rPr lang="en-US" sz="2400">
                <a:latin typeface="Consolas"/>
              </a:rPr>
              <a:t>       Vector&lt;E&gt; v = new Vector&lt;E&gt;();</a:t>
            </a:r>
            <a:endParaRPr lang="en-US" sz="2400">
              <a:ea typeface="+mn-lt"/>
              <a:cs typeface="+mn-lt"/>
            </a:endParaRPr>
          </a:p>
          <a:p>
            <a:endParaRPr lang="en-US" sz="2400">
              <a:ea typeface="+mn-lt"/>
              <a:cs typeface="+mn-lt"/>
            </a:endParaRPr>
          </a:p>
          <a:p>
            <a:r>
              <a:rPr lang="en-US" sz="2400" b="1">
                <a:ea typeface="+mn-lt"/>
                <a:cs typeface="+mn-lt"/>
              </a:rPr>
              <a:t>Vector(int size): </a:t>
            </a:r>
            <a:r>
              <a:rPr lang="en-US" sz="2400">
                <a:ea typeface="+mn-lt"/>
                <a:cs typeface="+mn-lt"/>
              </a:rPr>
              <a:t>Creates a vector whose initial capacity is specified by size.</a:t>
            </a:r>
            <a:endParaRPr lang="en-US" sz="2400"/>
          </a:p>
          <a:p>
            <a:pPr marL="0" indent="0">
              <a:buNone/>
            </a:pPr>
            <a:r>
              <a:rPr lang="en-US" sz="2400">
                <a:latin typeface="Consolas"/>
              </a:rPr>
              <a:t>       Vector&lt;E&gt; v = new Vector&lt;E&gt;(int size);</a:t>
            </a:r>
          </a:p>
          <a:p>
            <a:pPr algn="just">
              <a:buNone/>
            </a:pPr>
            <a:endParaRPr lang="en-US" sz="2400">
              <a:latin typeface="Gill Sans MT"/>
            </a:endParaRPr>
          </a:p>
          <a:p>
            <a:pPr marL="0" indent="0">
              <a:buNone/>
            </a:pPr>
            <a:endParaRPr lang="en-US">
              <a:latin typeface="Consolas"/>
            </a:endParaRPr>
          </a:p>
        </p:txBody>
      </p:sp>
      <p:sp>
        <p:nvSpPr>
          <p:cNvPr id="3" name="Title 2">
            <a:extLst>
              <a:ext uri="{FF2B5EF4-FFF2-40B4-BE49-F238E27FC236}">
                <a16:creationId xmlns:a16="http://schemas.microsoft.com/office/drawing/2014/main" id="{2A6E0E4F-D2E2-8945-5DBD-2BC7369522D2}"/>
              </a:ext>
            </a:extLst>
          </p:cNvPr>
          <p:cNvSpPr>
            <a:spLocks noGrp="1"/>
          </p:cNvSpPr>
          <p:nvPr>
            <p:ph type="title"/>
          </p:nvPr>
        </p:nvSpPr>
        <p:spPr/>
        <p:txBody>
          <a:bodyPr/>
          <a:lstStyle/>
          <a:p>
            <a:r>
              <a:rPr lang="en-US"/>
              <a:t>VECTOR Constructors</a:t>
            </a:r>
          </a:p>
        </p:txBody>
      </p:sp>
    </p:spTree>
    <p:extLst>
      <p:ext uri="{BB962C8B-B14F-4D97-AF65-F5344CB8AC3E}">
        <p14:creationId xmlns:p14="http://schemas.microsoft.com/office/powerpoint/2010/main" val="137172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65E8D9-3557-5C5F-BD5C-BD455D5BECF2}"/>
              </a:ext>
            </a:extLst>
          </p:cNvPr>
          <p:cNvSpPr>
            <a:spLocks noGrp="1"/>
          </p:cNvSpPr>
          <p:nvPr>
            <p:ph idx="1"/>
          </p:nvPr>
        </p:nvSpPr>
        <p:spPr/>
        <p:txBody>
          <a:bodyPr vert="horz" lIns="91440" tIns="45720" rIns="91440" bIns="45720" rtlCol="0" anchor="t">
            <a:noAutofit/>
          </a:bodyPr>
          <a:lstStyle/>
          <a:p>
            <a:pPr algn="just"/>
            <a:r>
              <a:rPr lang="en-US" sz="2400" b="1"/>
              <a:t>Vector(int size, int </a:t>
            </a:r>
            <a:r>
              <a:rPr lang="en-US" sz="2400" b="1" err="1"/>
              <a:t>incr</a:t>
            </a:r>
            <a:r>
              <a:rPr lang="en-US" sz="2400" b="1"/>
              <a:t>):</a:t>
            </a:r>
            <a:r>
              <a:rPr lang="en-US" sz="2400"/>
              <a:t> Creates a vector whose initial capacity is specified by size and increment is specified by incr. It specifies the number of elements to allocate each time a vector is resized upward.</a:t>
            </a:r>
            <a:endParaRPr lang="en-US" sz="2400">
              <a:ea typeface="+mn-lt"/>
              <a:cs typeface="+mn-lt"/>
            </a:endParaRPr>
          </a:p>
          <a:p>
            <a:pPr marL="0" indent="0">
              <a:buNone/>
            </a:pPr>
            <a:r>
              <a:rPr lang="en-US" sz="2400">
                <a:latin typeface="Consolas"/>
              </a:rPr>
              <a:t>      Vector&lt;E&gt; v = new Vector&lt;E&gt;(int size, int </a:t>
            </a:r>
            <a:r>
              <a:rPr lang="en-US" sz="2400" err="1">
                <a:latin typeface="Consolas"/>
              </a:rPr>
              <a:t>incr</a:t>
            </a:r>
            <a:r>
              <a:rPr lang="en-US" sz="2400">
                <a:latin typeface="Consolas"/>
              </a:rPr>
              <a:t>);</a:t>
            </a:r>
            <a:endParaRPr lang="en-US" sz="2400">
              <a:ea typeface="+mn-lt"/>
              <a:cs typeface="+mn-lt"/>
            </a:endParaRPr>
          </a:p>
          <a:p>
            <a:pPr algn="just"/>
            <a:r>
              <a:rPr lang="en-US" sz="2400" b="1"/>
              <a:t>Vector(Collection c):</a:t>
            </a:r>
            <a:r>
              <a:rPr lang="en-US" sz="2400"/>
              <a:t> Creates a vector that contains the elements of collection c.</a:t>
            </a:r>
            <a:endParaRPr lang="en-US" sz="2400">
              <a:ea typeface="+mn-lt"/>
              <a:cs typeface="+mn-lt"/>
            </a:endParaRPr>
          </a:p>
          <a:p>
            <a:pPr marL="0" indent="0">
              <a:buNone/>
            </a:pPr>
            <a:r>
              <a:rPr lang="en-US" sz="2400">
                <a:latin typeface="Consolas"/>
              </a:rPr>
              <a:t>       Vector&lt;E&gt; v = new Vector&lt;E&gt;(Collection c);</a:t>
            </a:r>
            <a:endParaRPr lang="en-US" sz="2400">
              <a:ea typeface="+mn-lt"/>
              <a:cs typeface="+mn-lt"/>
            </a:endParaRPr>
          </a:p>
          <a:p>
            <a:endParaRPr lang="en-US"/>
          </a:p>
        </p:txBody>
      </p:sp>
      <p:sp>
        <p:nvSpPr>
          <p:cNvPr id="3" name="Title 2">
            <a:extLst>
              <a:ext uri="{FF2B5EF4-FFF2-40B4-BE49-F238E27FC236}">
                <a16:creationId xmlns:a16="http://schemas.microsoft.com/office/drawing/2014/main" id="{7E109461-588C-368F-074B-25045C51B98F}"/>
              </a:ext>
            </a:extLst>
          </p:cNvPr>
          <p:cNvSpPr>
            <a:spLocks noGrp="1"/>
          </p:cNvSpPr>
          <p:nvPr>
            <p:ph type="title"/>
          </p:nvPr>
        </p:nvSpPr>
        <p:spPr/>
        <p:txBody>
          <a:bodyPr/>
          <a:lstStyle/>
          <a:p>
            <a:r>
              <a:rPr lang="en-US"/>
              <a:t>CONSTRUCTORS</a:t>
            </a:r>
          </a:p>
        </p:txBody>
      </p:sp>
    </p:spTree>
    <p:extLst>
      <p:ext uri="{BB962C8B-B14F-4D97-AF65-F5344CB8AC3E}">
        <p14:creationId xmlns:p14="http://schemas.microsoft.com/office/powerpoint/2010/main" val="2967877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8D947-F587-05FC-686F-50E2CD656355}"/>
              </a:ext>
            </a:extLst>
          </p:cNvPr>
          <p:cNvSpPr>
            <a:spLocks noGrp="1"/>
          </p:cNvSpPr>
          <p:nvPr>
            <p:ph idx="1"/>
          </p:nvPr>
        </p:nvSpPr>
        <p:spPr>
          <a:xfrm>
            <a:off x="1294363" y="1535568"/>
            <a:ext cx="9603275" cy="4807596"/>
          </a:xfrm>
        </p:spPr>
        <p:txBody>
          <a:bodyPr>
            <a:normAutofit lnSpcReduction="10000"/>
          </a:bodyPr>
          <a:lstStyle/>
          <a:p>
            <a:pPr marL="457200" indent="-457200">
              <a:buAutoNum type="arabicPeriod"/>
            </a:pPr>
            <a:r>
              <a:rPr lang="en-US" sz="2800" b="1">
                <a:ea typeface="+mn-lt"/>
                <a:cs typeface="+mn-lt"/>
              </a:rPr>
              <a:t>Adding Elements:</a:t>
            </a:r>
          </a:p>
          <a:p>
            <a:pPr indent="285750"/>
            <a:r>
              <a:rPr lang="en-US" sz="2400">
                <a:ea typeface="+mn-lt"/>
                <a:cs typeface="+mn-lt"/>
              </a:rPr>
              <a:t>In order to add the elements to the Vector, we use the </a:t>
            </a:r>
            <a:r>
              <a:rPr lang="en-US" sz="2400" u="sng">
                <a:ea typeface="+mn-lt"/>
                <a:cs typeface="+mn-lt"/>
                <a:hlinkClick r:id="rId2"/>
              </a:rPr>
              <a:t>add()</a:t>
            </a:r>
            <a:r>
              <a:rPr lang="en-US" sz="2400">
                <a:ea typeface="+mn-lt"/>
                <a:cs typeface="+mn-lt"/>
              </a:rPr>
              <a:t> method.</a:t>
            </a:r>
            <a:endParaRPr lang="en-US" sz="2400"/>
          </a:p>
          <a:p>
            <a:pPr marL="971550" indent="-342900" algn="just">
              <a:buFont typeface="Wingdings" panose="020B0604020202020204" pitchFamily="34" charset="0"/>
              <a:buChar char="Ø"/>
            </a:pPr>
            <a:r>
              <a:rPr lang="en-US" sz="2400" b="1">
                <a:ea typeface="+mn-lt"/>
                <a:cs typeface="+mn-lt"/>
              </a:rPr>
              <a:t>add(Object)</a:t>
            </a:r>
            <a:r>
              <a:rPr lang="en-US" sz="2400">
                <a:ea typeface="+mn-lt"/>
                <a:cs typeface="+mn-lt"/>
              </a:rPr>
              <a:t>: This method is used to add an element at the end</a:t>
            </a:r>
          </a:p>
          <a:p>
            <a:pPr marL="628650" indent="0" algn="just">
              <a:buNone/>
            </a:pPr>
            <a:r>
              <a:rPr lang="en-US" sz="2400">
                <a:ea typeface="+mn-lt"/>
                <a:cs typeface="+mn-lt"/>
              </a:rPr>
              <a:t>        of the Vector.</a:t>
            </a:r>
            <a:endParaRPr lang="en-US"/>
          </a:p>
          <a:p>
            <a:pPr marL="971550" indent="-342900" algn="just">
              <a:buFont typeface="Wingdings" panose="020B0604020202020204" pitchFamily="34" charset="0"/>
              <a:buChar char="Ø"/>
            </a:pPr>
            <a:r>
              <a:rPr lang="en-US" sz="2400">
                <a:ea typeface="+mn-lt"/>
                <a:cs typeface="+mn-lt"/>
              </a:rPr>
              <a:t> </a:t>
            </a:r>
            <a:r>
              <a:rPr lang="en-US" sz="2400" b="1">
                <a:ea typeface="+mn-lt"/>
                <a:cs typeface="+mn-lt"/>
              </a:rPr>
              <a:t>add(int index, Object):</a:t>
            </a:r>
            <a:r>
              <a:rPr lang="en-US" sz="2400">
                <a:ea typeface="+mn-lt"/>
                <a:cs typeface="+mn-lt"/>
              </a:rPr>
              <a:t> This method is used to add an element</a:t>
            </a:r>
            <a:endParaRPr lang="en-US">
              <a:ea typeface="+mn-lt"/>
              <a:cs typeface="+mn-lt"/>
            </a:endParaRPr>
          </a:p>
          <a:p>
            <a:pPr marL="628650" indent="0" algn="just">
              <a:buNone/>
            </a:pPr>
            <a:r>
              <a:rPr lang="en-US" sz="2400">
                <a:ea typeface="+mn-lt"/>
                <a:cs typeface="+mn-lt"/>
              </a:rPr>
              <a:t>         at a specific index in the Vector.</a:t>
            </a:r>
            <a:endParaRPr lang="en-US"/>
          </a:p>
          <a:p>
            <a:pPr indent="0">
              <a:buNone/>
            </a:pPr>
            <a:r>
              <a:rPr lang="en-US" sz="2200"/>
              <a:t>Example:</a:t>
            </a:r>
          </a:p>
          <a:p>
            <a:pPr indent="0">
              <a:buNone/>
            </a:pPr>
            <a:r>
              <a:rPr lang="en-US">
                <a:solidFill>
                  <a:srgbClr val="FF0000"/>
                </a:solidFill>
              </a:rPr>
              <a:t>                      </a:t>
            </a:r>
            <a:r>
              <a:rPr lang="en-US" sz="2400">
                <a:solidFill>
                  <a:srgbClr val="FF0000"/>
                </a:solidFill>
              </a:rPr>
              <a:t>     </a:t>
            </a:r>
            <a:r>
              <a:rPr lang="en-US" sz="2400" err="1">
                <a:solidFill>
                  <a:srgbClr val="FF0000"/>
                </a:solidFill>
              </a:rPr>
              <a:t>v.add</a:t>
            </a:r>
            <a:r>
              <a:rPr lang="en-US" sz="2400">
                <a:solidFill>
                  <a:srgbClr val="FF0000"/>
                </a:solidFill>
              </a:rPr>
              <a:t>("apple");</a:t>
            </a:r>
          </a:p>
          <a:p>
            <a:pPr marL="0" indent="3657600">
              <a:buNone/>
            </a:pPr>
            <a:r>
              <a:rPr lang="en-US" sz="2800" b="1"/>
              <a:t>      </a:t>
            </a:r>
          </a:p>
        </p:txBody>
      </p:sp>
      <p:sp>
        <p:nvSpPr>
          <p:cNvPr id="3" name="Title 2">
            <a:extLst>
              <a:ext uri="{FF2B5EF4-FFF2-40B4-BE49-F238E27FC236}">
                <a16:creationId xmlns:a16="http://schemas.microsoft.com/office/drawing/2014/main" id="{C8A08362-7D79-7135-7E7E-D4D24EE054D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0423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F853B17-41D0-A8AF-D7A7-50E1BDECB0C8}"/>
              </a:ext>
            </a:extLst>
          </p:cNvPr>
          <p:cNvPicPr>
            <a:picLocks noGrp="1" noChangeAspect="1"/>
          </p:cNvPicPr>
          <p:nvPr>
            <p:ph idx="1"/>
          </p:nvPr>
        </p:nvPicPr>
        <p:blipFill>
          <a:blip r:embed="rId2"/>
          <a:stretch>
            <a:fillRect/>
          </a:stretch>
        </p:blipFill>
        <p:spPr>
          <a:xfrm>
            <a:off x="3149367" y="1776043"/>
            <a:ext cx="5090084" cy="4267056"/>
          </a:xfrm>
        </p:spPr>
      </p:pic>
      <p:sp>
        <p:nvSpPr>
          <p:cNvPr id="3" name="Title 2">
            <a:extLst>
              <a:ext uri="{FF2B5EF4-FFF2-40B4-BE49-F238E27FC236}">
                <a16:creationId xmlns:a16="http://schemas.microsoft.com/office/drawing/2014/main" id="{E275796E-B7DD-1008-6F2D-8DAA3284CB76}"/>
              </a:ext>
            </a:extLst>
          </p:cNvPr>
          <p:cNvSpPr>
            <a:spLocks noGrp="1"/>
          </p:cNvSpPr>
          <p:nvPr>
            <p:ph type="title"/>
          </p:nvPr>
        </p:nvSpPr>
        <p:spPr/>
        <p:txBody>
          <a:bodyPr/>
          <a:lstStyle/>
          <a:p>
            <a:r>
              <a:rPr lang="en-US"/>
              <a:t>Hierarchy</a:t>
            </a:r>
          </a:p>
        </p:txBody>
      </p:sp>
    </p:spTree>
    <p:extLst>
      <p:ext uri="{BB962C8B-B14F-4D97-AF65-F5344CB8AC3E}">
        <p14:creationId xmlns:p14="http://schemas.microsoft.com/office/powerpoint/2010/main" val="352498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347F5-9D4E-FBED-BBA3-0D57593B4292}"/>
              </a:ext>
            </a:extLst>
          </p:cNvPr>
          <p:cNvSpPr>
            <a:spLocks noGrp="1"/>
          </p:cNvSpPr>
          <p:nvPr>
            <p:ph idx="1"/>
          </p:nvPr>
        </p:nvSpPr>
        <p:spPr>
          <a:xfrm>
            <a:off x="1294363" y="1713020"/>
            <a:ext cx="9759850" cy="4129105"/>
          </a:xfrm>
        </p:spPr>
        <p:txBody>
          <a:bodyPr>
            <a:normAutofit/>
          </a:bodyPr>
          <a:lstStyle/>
          <a:p>
            <a:pPr marL="0" indent="0">
              <a:buNone/>
            </a:pPr>
            <a:r>
              <a:rPr lang="en-US" sz="2600">
                <a:solidFill>
                  <a:srgbClr val="FF0000"/>
                </a:solidFill>
              </a:rPr>
              <a:t>2.</a:t>
            </a:r>
            <a:r>
              <a:rPr lang="en-US" sz="2600"/>
              <a:t> </a:t>
            </a:r>
            <a:r>
              <a:rPr lang="en-US" sz="2600">
                <a:ea typeface="+mn-lt"/>
                <a:cs typeface="+mn-lt"/>
              </a:rPr>
              <a:t> </a:t>
            </a:r>
            <a:r>
              <a:rPr lang="en-US" sz="2600" b="1">
                <a:ea typeface="+mn-lt"/>
                <a:cs typeface="+mn-lt"/>
              </a:rPr>
              <a:t>Updating Elements:</a:t>
            </a:r>
          </a:p>
          <a:p>
            <a:pPr marL="628650" indent="0"/>
            <a:r>
              <a:rPr lang="en-US" sz="2600" b="1"/>
              <a:t> </a:t>
            </a:r>
            <a:r>
              <a:rPr lang="en-US" sz="2400" b="1"/>
              <a:t> </a:t>
            </a:r>
            <a:r>
              <a:rPr lang="en-US" sz="2400">
                <a:ea typeface="+mn-lt"/>
                <a:cs typeface="+mn-lt"/>
              </a:rPr>
              <a:t>After adding the elements, if we wish to change the element, it can be done using the </a:t>
            </a:r>
            <a:r>
              <a:rPr lang="en-US" sz="2400" u="sng">
                <a:ea typeface="+mn-lt"/>
                <a:cs typeface="+mn-lt"/>
                <a:hlinkClick r:id="rId2"/>
              </a:rPr>
              <a:t>set()</a:t>
            </a:r>
            <a:r>
              <a:rPr lang="en-US" sz="2400">
                <a:ea typeface="+mn-lt"/>
                <a:cs typeface="+mn-lt"/>
              </a:rPr>
              <a:t> method.</a:t>
            </a:r>
          </a:p>
          <a:p>
            <a:pPr marL="0" indent="0">
              <a:buNone/>
            </a:pPr>
            <a:r>
              <a:rPr lang="en-US" sz="2600"/>
              <a:t>Example:</a:t>
            </a:r>
          </a:p>
          <a:p>
            <a:pPr marL="0" indent="0">
              <a:buNone/>
            </a:pPr>
            <a:r>
              <a:rPr lang="en-US" sz="2600"/>
              <a:t>                    </a:t>
            </a:r>
            <a:r>
              <a:rPr lang="en-US" sz="2600" err="1">
                <a:solidFill>
                  <a:srgbClr val="FF0000"/>
                </a:solidFill>
              </a:rPr>
              <a:t>v.set</a:t>
            </a:r>
            <a:r>
              <a:rPr lang="en-US" sz="2600">
                <a:solidFill>
                  <a:srgbClr val="FF0000"/>
                </a:solidFill>
              </a:rPr>
              <a:t>(0,"grape");</a:t>
            </a:r>
            <a:r>
              <a:rPr lang="en-US" sz="2600">
                <a:ea typeface="+mn-lt"/>
                <a:cs typeface="+mn-lt"/>
              </a:rPr>
              <a:t>// </a:t>
            </a:r>
            <a:r>
              <a:rPr lang="en-US" sz="2400">
                <a:ea typeface="+mn-lt"/>
                <a:cs typeface="+mn-lt"/>
              </a:rPr>
              <a:t>Using set() to replace 0th value with 21</a:t>
            </a:r>
            <a:endParaRPr lang="en-US" sz="2400"/>
          </a:p>
          <a:p>
            <a:pPr marL="0" indent="0">
              <a:buNone/>
            </a:pPr>
            <a:r>
              <a:rPr lang="en-US" sz="2600"/>
              <a:t>               </a:t>
            </a:r>
          </a:p>
        </p:txBody>
      </p:sp>
      <p:sp>
        <p:nvSpPr>
          <p:cNvPr id="3" name="Title 2">
            <a:extLst>
              <a:ext uri="{FF2B5EF4-FFF2-40B4-BE49-F238E27FC236}">
                <a16:creationId xmlns:a16="http://schemas.microsoft.com/office/drawing/2014/main" id="{24FB6E07-2B6E-128E-EE2F-12DB69722CEB}"/>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68807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7872-ECF2-8B7E-0FE8-0200FA1E4B42}"/>
              </a:ext>
            </a:extLst>
          </p:cNvPr>
          <p:cNvSpPr>
            <a:spLocks noGrp="1"/>
          </p:cNvSpPr>
          <p:nvPr>
            <p:ph idx="1"/>
          </p:nvPr>
        </p:nvSpPr>
        <p:spPr>
          <a:xfrm>
            <a:off x="1294363" y="1650391"/>
            <a:ext cx="9603275" cy="4463132"/>
          </a:xfrm>
        </p:spPr>
        <p:txBody>
          <a:bodyPr/>
          <a:lstStyle/>
          <a:p>
            <a:pPr marL="0" indent="0">
              <a:buNone/>
            </a:pPr>
            <a:r>
              <a:rPr lang="en-US" sz="2600" b="1">
                <a:solidFill>
                  <a:srgbClr val="FF0000"/>
                </a:solidFill>
              </a:rPr>
              <a:t>3. </a:t>
            </a:r>
            <a:r>
              <a:rPr lang="en-US" sz="2600" b="1">
                <a:ea typeface="+mn-lt"/>
                <a:cs typeface="+mn-lt"/>
              </a:rPr>
              <a:t>Removing Elements</a:t>
            </a:r>
            <a:endParaRPr lang="en-US">
              <a:ea typeface="+mn-lt"/>
              <a:cs typeface="+mn-lt"/>
            </a:endParaRPr>
          </a:p>
          <a:p>
            <a:pPr marL="742950" indent="514350"/>
            <a:r>
              <a:rPr lang="en-US" sz="2400">
                <a:ea typeface="+mn-lt"/>
                <a:cs typeface="+mn-lt"/>
              </a:rPr>
              <a:t>In order to remove an element from a Vector, we can  use  the</a:t>
            </a:r>
          </a:p>
          <a:p>
            <a:pPr marL="742950" indent="0">
              <a:buNone/>
            </a:pPr>
            <a:r>
              <a:rPr lang="en-US" sz="2400">
                <a:ea typeface="+mn-lt"/>
                <a:cs typeface="+mn-lt"/>
              </a:rPr>
              <a:t>      </a:t>
            </a:r>
            <a:r>
              <a:rPr lang="en-US" sz="2400" u="sng">
                <a:ea typeface="+mn-lt"/>
                <a:cs typeface="+mn-lt"/>
                <a:hlinkClick r:id="rId2"/>
              </a:rPr>
              <a:t>remove().</a:t>
            </a:r>
            <a:endParaRPr lang="en-US"/>
          </a:p>
          <a:p>
            <a:pPr marL="1543050" indent="-342900">
              <a:buFont typeface="Wingdings" panose="020B0604020202020204" pitchFamily="34" charset="0"/>
              <a:buChar char="Ø"/>
            </a:pPr>
            <a:r>
              <a:rPr lang="en-US" sz="2400" b="1">
                <a:ea typeface="+mn-lt"/>
                <a:cs typeface="+mn-lt"/>
              </a:rPr>
              <a:t>remove(Object)</a:t>
            </a:r>
            <a:endParaRPr lang="en-US" sz="2400" u="sng"/>
          </a:p>
          <a:p>
            <a:pPr marL="1543050" indent="-342900">
              <a:buFont typeface="Wingdings" panose="020B0604020202020204" pitchFamily="34" charset="0"/>
              <a:buChar char="Ø"/>
            </a:pPr>
            <a:r>
              <a:rPr lang="en-US" sz="2400" b="1">
                <a:ea typeface="+mn-lt"/>
                <a:cs typeface="+mn-lt"/>
              </a:rPr>
              <a:t>remove(int index)</a:t>
            </a:r>
            <a:endParaRPr lang="en-US" sz="2400" b="1"/>
          </a:p>
          <a:p>
            <a:pPr marL="400050" indent="0">
              <a:buNone/>
            </a:pPr>
            <a:r>
              <a:rPr lang="en-US" sz="2600"/>
              <a:t>Example:</a:t>
            </a:r>
          </a:p>
          <a:p>
            <a:pPr marL="400050" indent="0">
              <a:buNone/>
            </a:pPr>
            <a:r>
              <a:rPr lang="en-US" sz="2600"/>
              <a:t>                </a:t>
            </a:r>
            <a:r>
              <a:rPr lang="en-US" sz="2600">
                <a:solidFill>
                  <a:srgbClr val="FF0000"/>
                </a:solidFill>
              </a:rPr>
              <a:t> </a:t>
            </a:r>
            <a:r>
              <a:rPr lang="en-US" sz="2600" err="1">
                <a:solidFill>
                  <a:srgbClr val="FF0000"/>
                </a:solidFill>
              </a:rPr>
              <a:t>v.remove</a:t>
            </a:r>
            <a:r>
              <a:rPr lang="en-US" sz="2600">
                <a:solidFill>
                  <a:srgbClr val="FF0000"/>
                </a:solidFill>
              </a:rPr>
              <a:t>("apple");</a:t>
            </a:r>
          </a:p>
        </p:txBody>
      </p:sp>
      <p:sp>
        <p:nvSpPr>
          <p:cNvPr id="3" name="Title 2">
            <a:extLst>
              <a:ext uri="{FF2B5EF4-FFF2-40B4-BE49-F238E27FC236}">
                <a16:creationId xmlns:a16="http://schemas.microsoft.com/office/drawing/2014/main" id="{D730B628-2295-03E8-2CC6-3AE4EEB7D0D6}"/>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1323500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28BC03-29F6-BE0B-7F8C-80AA4E84CB85}"/>
              </a:ext>
            </a:extLst>
          </p:cNvPr>
          <p:cNvSpPr>
            <a:spLocks noGrp="1"/>
          </p:cNvSpPr>
          <p:nvPr>
            <p:ph idx="1"/>
          </p:nvPr>
        </p:nvSpPr>
        <p:spPr>
          <a:xfrm>
            <a:off x="1294363" y="1702582"/>
            <a:ext cx="9603275" cy="3763763"/>
          </a:xfrm>
        </p:spPr>
        <p:txBody>
          <a:bodyPr/>
          <a:lstStyle/>
          <a:p>
            <a:pPr marL="0" indent="0">
              <a:buNone/>
            </a:pPr>
            <a:r>
              <a:rPr lang="en-US" sz="2600">
                <a:solidFill>
                  <a:srgbClr val="FF0000"/>
                </a:solidFill>
              </a:rPr>
              <a:t>4. </a:t>
            </a:r>
            <a:r>
              <a:rPr lang="en-US" sz="2600" b="1">
                <a:ea typeface="+mn-lt"/>
                <a:cs typeface="+mn-lt"/>
              </a:rPr>
              <a:t>Iterating the Vector</a:t>
            </a:r>
            <a:endParaRPr lang="en-US">
              <a:solidFill>
                <a:srgbClr val="000000"/>
              </a:solidFill>
            </a:endParaRPr>
          </a:p>
          <a:p>
            <a:pPr marL="685800" indent="-171450"/>
            <a:r>
              <a:rPr lang="en-US" sz="2400">
                <a:ea typeface="+mn-lt"/>
                <a:cs typeface="+mn-lt"/>
              </a:rPr>
              <a:t>There are multiple ways to iterate through the Vector. The most famous ways are by using the basic for loop in combination with a </a:t>
            </a:r>
            <a:r>
              <a:rPr lang="en-US" sz="2400" u="sng">
                <a:ea typeface="+mn-lt"/>
                <a:cs typeface="+mn-lt"/>
                <a:hlinkClick r:id="rId2"/>
              </a:rPr>
              <a:t>get()</a:t>
            </a:r>
            <a:r>
              <a:rPr lang="en-US" sz="2400">
                <a:ea typeface="+mn-lt"/>
                <a:cs typeface="+mn-lt"/>
              </a:rPr>
              <a:t> method</a:t>
            </a:r>
            <a:r>
              <a:rPr lang="en-US" sz="2400" b="1">
                <a:solidFill>
                  <a:srgbClr val="000000"/>
                </a:solidFill>
              </a:rPr>
              <a:t>   </a:t>
            </a:r>
            <a:r>
              <a:rPr lang="en-US" sz="2600" b="1">
                <a:solidFill>
                  <a:srgbClr val="000000"/>
                </a:solidFill>
              </a:rPr>
              <a:t> </a:t>
            </a:r>
            <a:endParaRPr lang="en-US">
              <a:solidFill>
                <a:srgbClr val="000000"/>
              </a:solidFill>
            </a:endParaRPr>
          </a:p>
          <a:p>
            <a:pPr marL="171450" indent="0">
              <a:buNone/>
            </a:pPr>
            <a:r>
              <a:rPr lang="en-US" sz="2600">
                <a:solidFill>
                  <a:srgbClr val="000000"/>
                </a:solidFill>
              </a:rPr>
              <a:t>Example:</a:t>
            </a:r>
            <a:endParaRPr lang="en-US">
              <a:solidFill>
                <a:srgbClr val="000000"/>
              </a:solidFill>
            </a:endParaRPr>
          </a:p>
          <a:p>
            <a:pPr marL="171450" indent="0">
              <a:buNone/>
            </a:pPr>
            <a:r>
              <a:rPr lang="en-US" sz="2600" b="1">
                <a:solidFill>
                  <a:srgbClr val="000000"/>
                </a:solidFill>
              </a:rPr>
              <a:t>                   </a:t>
            </a:r>
            <a:r>
              <a:rPr lang="en-US" sz="2600" b="1" err="1">
                <a:solidFill>
                  <a:srgbClr val="FF0000"/>
                </a:solidFill>
              </a:rPr>
              <a:t>v.get</a:t>
            </a:r>
            <a:r>
              <a:rPr lang="en-US" sz="2600" b="1">
                <a:solidFill>
                  <a:srgbClr val="FF0000"/>
                </a:solidFill>
              </a:rPr>
              <a:t>(index);  </a:t>
            </a:r>
            <a:r>
              <a:rPr lang="en-US" sz="2600" b="1">
                <a:solidFill>
                  <a:srgbClr val="000000"/>
                </a:solidFill>
              </a:rPr>
              <a:t> </a:t>
            </a:r>
            <a:endParaRPr lang="en-US"/>
          </a:p>
          <a:p>
            <a:pPr marL="0" indent="0">
              <a:buNone/>
            </a:pPr>
            <a:endParaRPr lang="en-US" sz="2600" b="1">
              <a:solidFill>
                <a:srgbClr val="000000"/>
              </a:solidFill>
            </a:endParaRPr>
          </a:p>
        </p:txBody>
      </p:sp>
      <p:sp>
        <p:nvSpPr>
          <p:cNvPr id="3" name="Title 2">
            <a:extLst>
              <a:ext uri="{FF2B5EF4-FFF2-40B4-BE49-F238E27FC236}">
                <a16:creationId xmlns:a16="http://schemas.microsoft.com/office/drawing/2014/main" id="{43A9E1EA-BD28-C3CB-0730-16D0BC7723C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99619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ABC1D-34E5-B5C3-E72E-FF5E17BF4521}"/>
              </a:ext>
            </a:extLst>
          </p:cNvPr>
          <p:cNvSpPr>
            <a:spLocks noGrp="1"/>
          </p:cNvSpPr>
          <p:nvPr>
            <p:ph idx="1"/>
          </p:nvPr>
        </p:nvSpPr>
        <p:spPr>
          <a:xfrm>
            <a:off x="1294363" y="1953102"/>
            <a:ext cx="9603275" cy="4316995"/>
          </a:xfrm>
        </p:spPr>
        <p:txBody>
          <a:bodyPr>
            <a:normAutofit/>
          </a:bodyPr>
          <a:lstStyle/>
          <a:p>
            <a:pPr marL="457200" indent="-457200">
              <a:buAutoNum type="arabicPeriod"/>
            </a:pPr>
            <a:r>
              <a:rPr lang="en-US" sz="2400" u="sng">
                <a:solidFill>
                  <a:schemeClr val="tx1">
                    <a:lumMod val="85000"/>
                    <a:lumOff val="15000"/>
                  </a:schemeClr>
                </a:solidFill>
                <a:ea typeface="+mn-lt"/>
                <a:cs typeface="+mn-lt"/>
                <a:hlinkClick r:id="rId2">
                  <a:extLst>
                    <a:ext uri="{A12FA001-AC4F-418D-AE19-62706E023703}">
                      <ahyp:hlinkClr xmlns:ahyp="http://schemas.microsoft.com/office/drawing/2018/hyperlinkcolor" val="tx"/>
                    </a:ext>
                  </a:extLst>
                </a:hlinkClick>
              </a:rPr>
              <a:t>capacity()</a:t>
            </a:r>
          </a:p>
          <a:p>
            <a:pPr marL="457200" indent="-457200">
              <a:buAutoNum type="arabicPeriod"/>
            </a:pPr>
            <a:r>
              <a:rPr lang="en-US" sz="2400" u="sng">
                <a:solidFill>
                  <a:schemeClr val="tx1">
                    <a:lumMod val="85000"/>
                    <a:lumOff val="15000"/>
                  </a:schemeClr>
                </a:solidFill>
                <a:ea typeface="+mn-lt"/>
                <a:cs typeface="+mn-lt"/>
                <a:hlinkClick r:id="rId3">
                  <a:extLst>
                    <a:ext uri="{A12FA001-AC4F-418D-AE19-62706E023703}">
                      <ahyp:hlinkClr xmlns:ahyp="http://schemas.microsoft.com/office/drawing/2018/hyperlinkcolor" val="tx"/>
                    </a:ext>
                  </a:extLst>
                </a:hlinkClick>
              </a:rPr>
              <a:t>contains(Object o)</a:t>
            </a:r>
          </a:p>
          <a:p>
            <a:pPr marL="457200" indent="-457200">
              <a:buAutoNum type="arabicPeriod"/>
            </a:pPr>
            <a:r>
              <a:rPr lang="en-US" sz="2400" u="sng">
                <a:solidFill>
                  <a:schemeClr val="tx1">
                    <a:lumMod val="85000"/>
                    <a:lumOff val="15000"/>
                  </a:schemeClr>
                </a:solidFill>
                <a:ea typeface="+mn-lt"/>
                <a:cs typeface="+mn-lt"/>
                <a:hlinkClick r:id="rId4">
                  <a:extLst>
                    <a:ext uri="{A12FA001-AC4F-418D-AE19-62706E023703}">
                      <ahyp:hlinkClr xmlns:ahyp="http://schemas.microsoft.com/office/drawing/2018/hyperlinkcolor" val="tx"/>
                    </a:ext>
                  </a:extLst>
                </a:hlinkClick>
              </a:rPr>
              <a:t>hashCode()</a:t>
            </a:r>
          </a:p>
          <a:p>
            <a:pPr marL="457200" indent="-457200">
              <a:buAutoNum type="arabicPeriod"/>
            </a:pPr>
            <a:r>
              <a:rPr lang="en-US" sz="2400" u="sng">
                <a:solidFill>
                  <a:schemeClr val="tx1">
                    <a:lumMod val="85000"/>
                    <a:lumOff val="15000"/>
                  </a:schemeClr>
                </a:solidFill>
                <a:ea typeface="+mn-lt"/>
                <a:cs typeface="+mn-lt"/>
                <a:hlinkClick r:id="rId5">
                  <a:extLst>
                    <a:ext uri="{A12FA001-AC4F-418D-AE19-62706E023703}">
                      <ahyp:hlinkClr xmlns:ahyp="http://schemas.microsoft.com/office/drawing/2018/hyperlinkcolor" val="tx"/>
                    </a:ext>
                  </a:extLst>
                </a:hlinkClick>
              </a:rPr>
              <a:t>iterator()</a:t>
            </a:r>
          </a:p>
          <a:p>
            <a:pPr marL="457200" indent="-457200">
              <a:buAutoNum type="arabicPeriod"/>
            </a:pPr>
            <a:r>
              <a:rPr lang="en-US" sz="2400" u="sng">
                <a:solidFill>
                  <a:schemeClr val="tx1">
                    <a:lumMod val="85000"/>
                    <a:lumOff val="15000"/>
                  </a:schemeClr>
                </a:solidFill>
                <a:ea typeface="+mn-lt"/>
                <a:cs typeface="+mn-lt"/>
                <a:hlinkClick r:id="rId6">
                  <a:extLst>
                    <a:ext uri="{A12FA001-AC4F-418D-AE19-62706E023703}">
                      <ahyp:hlinkClr xmlns:ahyp="http://schemas.microsoft.com/office/drawing/2018/hyperlinkcolor" val="tx"/>
                    </a:ext>
                  </a:extLst>
                </a:hlinkClick>
              </a:rPr>
              <a:t>size()</a:t>
            </a:r>
          </a:p>
          <a:p>
            <a:pPr marL="457200" indent="-457200">
              <a:buAutoNum type="arabicPeriod"/>
            </a:pPr>
            <a:r>
              <a:rPr lang="en-US" sz="2400">
                <a:solidFill>
                  <a:schemeClr val="tx1">
                    <a:lumMod val="85000"/>
                    <a:lumOff val="15000"/>
                  </a:schemeClr>
                </a:solidFill>
                <a:ea typeface="+mn-lt"/>
                <a:cs typeface="+mn-lt"/>
                <a:hlinkClick r:id="rId7">
                  <a:extLst>
                    <a:ext uri="{A12FA001-AC4F-418D-AE19-62706E023703}">
                      <ahyp:hlinkClr xmlns:ahyp="http://schemas.microsoft.com/office/drawing/2018/hyperlinkcolor" val="tx"/>
                    </a:ext>
                  </a:extLst>
                </a:hlinkClick>
              </a:rPr>
              <a:t>equals()</a:t>
            </a:r>
          </a:p>
          <a:p>
            <a:pPr marL="457200" indent="-457200">
              <a:buAutoNum type="arabicPeriod"/>
            </a:pPr>
            <a:endParaRPr lang="en-US" sz="2400">
              <a:solidFill>
                <a:schemeClr val="tx1">
                  <a:lumMod val="85000"/>
                  <a:lumOff val="15000"/>
                </a:schemeClr>
              </a:solidFill>
            </a:endParaRPr>
          </a:p>
        </p:txBody>
      </p:sp>
      <p:sp>
        <p:nvSpPr>
          <p:cNvPr id="3" name="Title 2">
            <a:extLst>
              <a:ext uri="{FF2B5EF4-FFF2-40B4-BE49-F238E27FC236}">
                <a16:creationId xmlns:a16="http://schemas.microsoft.com/office/drawing/2014/main" id="{6D5558AC-C8E9-74A9-34A1-1D2093880680}"/>
              </a:ext>
            </a:extLst>
          </p:cNvPr>
          <p:cNvSpPr>
            <a:spLocks noGrp="1"/>
          </p:cNvSpPr>
          <p:nvPr>
            <p:ph type="title"/>
          </p:nvPr>
        </p:nvSpPr>
        <p:spPr/>
        <p:txBody>
          <a:bodyPr/>
          <a:lstStyle/>
          <a:p>
            <a:r>
              <a:rPr lang="en-US"/>
              <a:t>VECTOR METHODS</a:t>
            </a:r>
          </a:p>
        </p:txBody>
      </p:sp>
    </p:spTree>
    <p:extLst>
      <p:ext uri="{BB962C8B-B14F-4D97-AF65-F5344CB8AC3E}">
        <p14:creationId xmlns:p14="http://schemas.microsoft.com/office/powerpoint/2010/main" val="314004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B07AE-269F-E030-3384-C04669B803BE}"/>
              </a:ext>
            </a:extLst>
          </p:cNvPr>
          <p:cNvSpPr>
            <a:spLocks noGrp="1"/>
          </p:cNvSpPr>
          <p:nvPr>
            <p:ph idx="1"/>
          </p:nvPr>
        </p:nvSpPr>
        <p:spPr/>
        <p:txBody>
          <a:bodyPr/>
          <a:lstStyle/>
          <a:p>
            <a:pPr>
              <a:buFont typeface="Wingdings" panose="020B0604020202020204" pitchFamily="34" charset="0"/>
              <a:buChar char="Ø"/>
            </a:pPr>
            <a:r>
              <a:rPr lang="en-US" sz="2400"/>
              <a:t>Dynamic size</a:t>
            </a:r>
          </a:p>
          <a:p>
            <a:pPr>
              <a:buFont typeface="Wingdings" panose="020B0604020202020204" pitchFamily="34" charset="0"/>
              <a:buChar char="Ø"/>
            </a:pPr>
            <a:r>
              <a:rPr lang="en-US" sz="2400"/>
              <a:t>Random Access</a:t>
            </a:r>
          </a:p>
          <a:p>
            <a:pPr>
              <a:buFont typeface="Wingdings" panose="020B0604020202020204" pitchFamily="34" charset="0"/>
              <a:buChar char="Ø"/>
            </a:pPr>
            <a:r>
              <a:rPr lang="en-US" sz="2400"/>
              <a:t>Thread Safe</a:t>
            </a:r>
          </a:p>
          <a:p>
            <a:pPr>
              <a:buFont typeface="Wingdings" panose="020B0604020202020204" pitchFamily="34" charset="0"/>
              <a:buChar char="Ø"/>
            </a:pPr>
            <a:r>
              <a:rPr lang="en-US" sz="2400"/>
              <a:t>Familiar Interface</a:t>
            </a:r>
          </a:p>
          <a:p>
            <a:pPr>
              <a:buFont typeface="Wingdings" panose="020B0604020202020204" pitchFamily="34" charset="0"/>
              <a:buChar char="Ø"/>
            </a:pPr>
            <a:endParaRPr lang="en-US" sz="2400"/>
          </a:p>
          <a:p>
            <a:pPr>
              <a:buFont typeface="Wingdings" panose="020B0604020202020204" pitchFamily="34" charset="0"/>
              <a:buChar char="Ø"/>
            </a:pPr>
            <a:endParaRPr lang="en-US" sz="2400"/>
          </a:p>
          <a:p>
            <a:pPr>
              <a:buFont typeface="Wingdings" panose="020B0604020202020204" pitchFamily="34" charset="0"/>
              <a:buChar char="Ø"/>
            </a:pPr>
            <a:endParaRPr lang="en-US"/>
          </a:p>
        </p:txBody>
      </p:sp>
      <p:sp>
        <p:nvSpPr>
          <p:cNvPr id="3" name="Title 2">
            <a:extLst>
              <a:ext uri="{FF2B5EF4-FFF2-40B4-BE49-F238E27FC236}">
                <a16:creationId xmlns:a16="http://schemas.microsoft.com/office/drawing/2014/main" id="{1C0265A1-18DC-F247-46DA-48B36F7BCCAD}"/>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223656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D6BDB-3250-F4F7-C7DC-132409B00376}"/>
              </a:ext>
            </a:extLst>
          </p:cNvPr>
          <p:cNvSpPr>
            <a:spLocks noGrp="1"/>
          </p:cNvSpPr>
          <p:nvPr>
            <p:ph idx="1"/>
          </p:nvPr>
        </p:nvSpPr>
        <p:spPr/>
        <p:txBody>
          <a:bodyPr/>
          <a:lstStyle/>
          <a:p>
            <a:pPr>
              <a:buFont typeface="Wingdings" panose="020B0604020202020204" pitchFamily="34" charset="0"/>
              <a:buChar char="Ø"/>
            </a:pPr>
            <a:r>
              <a:rPr lang="en-US" sz="2400">
                <a:ea typeface="+mn-lt"/>
                <a:cs typeface="+mn-lt"/>
              </a:rPr>
              <a:t>Performance</a:t>
            </a:r>
          </a:p>
          <a:p>
            <a:pPr>
              <a:buFont typeface="Wingdings" panose="020B0604020202020204" pitchFamily="34" charset="0"/>
              <a:buChar char="Ø"/>
            </a:pPr>
            <a:r>
              <a:rPr lang="en-US" sz="2400">
                <a:ea typeface="+mn-lt"/>
                <a:cs typeface="+mn-lt"/>
              </a:rPr>
              <a:t>Legacy Code</a:t>
            </a:r>
          </a:p>
          <a:p>
            <a:pPr>
              <a:buFont typeface="Wingdings" panose="020B0604020202020204" pitchFamily="34" charset="0"/>
              <a:buChar char="Ø"/>
            </a:pPr>
            <a:r>
              <a:rPr lang="en-US" sz="2400">
                <a:ea typeface="+mn-lt"/>
                <a:cs typeface="+mn-lt"/>
              </a:rPr>
              <a:t>Unnecessary overhead</a:t>
            </a:r>
            <a:endParaRPr lang="en-US" sz="2400"/>
          </a:p>
        </p:txBody>
      </p:sp>
      <p:sp>
        <p:nvSpPr>
          <p:cNvPr id="3" name="Title 2">
            <a:extLst>
              <a:ext uri="{FF2B5EF4-FFF2-40B4-BE49-F238E27FC236}">
                <a16:creationId xmlns:a16="http://schemas.microsoft.com/office/drawing/2014/main" id="{C9142AD2-D9BB-E784-A1ED-DA39FBEF1CC2}"/>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83355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D81BB4-8729-4EBC-81E3-44C74C1F86FF}"/>
              </a:ext>
            </a:extLst>
          </p:cNvPr>
          <p:cNvSpPr txBox="1"/>
          <p:nvPr/>
        </p:nvSpPr>
        <p:spPr>
          <a:xfrm>
            <a:off x="3469640" y="3244334"/>
            <a:ext cx="6101080" cy="1015663"/>
          </a:xfrm>
          <a:prstGeom prst="rect">
            <a:avLst/>
          </a:prstGeom>
          <a:noFill/>
        </p:spPr>
        <p:txBody>
          <a:bodyPr wrap="square">
            <a:spAutoFit/>
          </a:bodyPr>
          <a:lstStyle/>
          <a:p>
            <a:r>
              <a:rPr lang="en-US" sz="6000" b="1"/>
              <a:t>   STACK</a:t>
            </a:r>
            <a:endParaRPr lang="en-IN" sz="6000" b="1"/>
          </a:p>
        </p:txBody>
      </p:sp>
    </p:spTree>
    <p:extLst>
      <p:ext uri="{BB962C8B-B14F-4D97-AF65-F5344CB8AC3E}">
        <p14:creationId xmlns:p14="http://schemas.microsoft.com/office/powerpoint/2010/main" val="714806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F8DC0-A614-194F-6863-36B4A4C563EE}"/>
              </a:ext>
            </a:extLst>
          </p:cNvPr>
          <p:cNvSpPr>
            <a:spLocks noGrp="1"/>
          </p:cNvSpPr>
          <p:nvPr>
            <p:ph idx="1"/>
          </p:nvPr>
        </p:nvSpPr>
        <p:spPr/>
        <p:txBody>
          <a:bodyPr/>
          <a:lstStyle/>
          <a:p>
            <a:r>
              <a:rPr lang="en-US">
                <a:ea typeface="+mn-lt"/>
                <a:cs typeface="+mn-lt"/>
              </a:rPr>
              <a:t>A Stack is a linear data structure that follows the </a:t>
            </a:r>
            <a:r>
              <a:rPr lang="en-US" b="1">
                <a:ea typeface="+mn-lt"/>
                <a:cs typeface="+mn-lt"/>
              </a:rPr>
              <a:t>LIFO (Last-In-First-Out)</a:t>
            </a:r>
            <a:r>
              <a:rPr lang="en-US">
                <a:ea typeface="+mn-lt"/>
                <a:cs typeface="+mn-lt"/>
              </a:rPr>
              <a:t> principle. </a:t>
            </a:r>
            <a:endParaRPr lang="en-US"/>
          </a:p>
          <a:p>
            <a:r>
              <a:rPr lang="en-US">
                <a:ea typeface="+mn-lt"/>
                <a:cs typeface="+mn-lt"/>
              </a:rPr>
              <a:t>It contains only one pointer </a:t>
            </a:r>
            <a:r>
              <a:rPr lang="en-US" b="1">
                <a:ea typeface="+mn-lt"/>
                <a:cs typeface="+mn-lt"/>
              </a:rPr>
              <a:t>top pointer</a:t>
            </a:r>
            <a:r>
              <a:rPr lang="en-US">
                <a:ea typeface="+mn-lt"/>
                <a:cs typeface="+mn-lt"/>
              </a:rPr>
              <a:t> pointing to the topmost element of the stack.</a:t>
            </a:r>
            <a:endParaRPr lang="en-US"/>
          </a:p>
          <a:p>
            <a:r>
              <a:rPr lang="en-US" b="1" i="1">
                <a:ea typeface="+mn-lt"/>
                <a:cs typeface="+mn-lt"/>
              </a:rPr>
              <a:t>Stack can be defined as a container in which insertion and deletion can be done from the one end known as the top of the stack.</a:t>
            </a:r>
            <a:endParaRPr lang="en-US"/>
          </a:p>
          <a:p>
            <a:endParaRPr lang="en-US"/>
          </a:p>
        </p:txBody>
      </p:sp>
      <p:sp>
        <p:nvSpPr>
          <p:cNvPr id="3" name="Title 2">
            <a:extLst>
              <a:ext uri="{FF2B5EF4-FFF2-40B4-BE49-F238E27FC236}">
                <a16:creationId xmlns:a16="http://schemas.microsoft.com/office/drawing/2014/main" id="{0A451EDB-FBCB-661A-C23A-86FDD49AE9E3}"/>
              </a:ext>
            </a:extLst>
          </p:cNvPr>
          <p:cNvSpPr>
            <a:spLocks noGrp="1"/>
          </p:cNvSpPr>
          <p:nvPr>
            <p:ph type="title"/>
          </p:nvPr>
        </p:nvSpPr>
        <p:spPr/>
        <p:txBody>
          <a:bodyPr/>
          <a:lstStyle/>
          <a:p>
            <a:r>
              <a:rPr lang="en-US"/>
              <a:t>What is a Stack?</a:t>
            </a:r>
          </a:p>
        </p:txBody>
      </p:sp>
    </p:spTree>
    <p:extLst>
      <p:ext uri="{BB962C8B-B14F-4D97-AF65-F5344CB8AC3E}">
        <p14:creationId xmlns:p14="http://schemas.microsoft.com/office/powerpoint/2010/main" val="263482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A898F8D2-3F49-4C87-EA8B-12B9588BCECF}"/>
              </a:ext>
            </a:extLst>
          </p:cNvPr>
          <p:cNvPicPr>
            <a:picLocks noGrp="1" noChangeAspect="1"/>
          </p:cNvPicPr>
          <p:nvPr>
            <p:ph idx="1"/>
          </p:nvPr>
        </p:nvPicPr>
        <p:blipFill>
          <a:blip r:embed="rId2"/>
          <a:stretch>
            <a:fillRect/>
          </a:stretch>
        </p:blipFill>
        <p:spPr>
          <a:xfrm>
            <a:off x="2343364" y="2015732"/>
            <a:ext cx="7505272" cy="3450613"/>
          </a:xfrm>
          <a:noFill/>
        </p:spPr>
      </p:pic>
      <p:sp>
        <p:nvSpPr>
          <p:cNvPr id="3" name="Title 2">
            <a:extLst>
              <a:ext uri="{FF2B5EF4-FFF2-40B4-BE49-F238E27FC236}">
                <a16:creationId xmlns:a16="http://schemas.microsoft.com/office/drawing/2014/main" id="{3916BA4D-B629-FE53-D816-2B07F43C6D7B}"/>
              </a:ext>
            </a:extLst>
          </p:cNvPr>
          <p:cNvSpPr>
            <a:spLocks noGrp="1"/>
          </p:cNvSpPr>
          <p:nvPr>
            <p:ph type="title"/>
          </p:nvPr>
        </p:nvSpPr>
        <p:spPr>
          <a:xfrm>
            <a:off x="1294363" y="804519"/>
            <a:ext cx="9603275" cy="1049235"/>
          </a:xfrm>
        </p:spPr>
        <p:txBody>
          <a:bodyPr anchor="t">
            <a:normAutofit/>
          </a:bodyPr>
          <a:lstStyle/>
          <a:p>
            <a:r>
              <a:rPr lang="en-US"/>
              <a:t>Working of Stack</a:t>
            </a:r>
          </a:p>
        </p:txBody>
      </p:sp>
    </p:spTree>
    <p:extLst>
      <p:ext uri="{BB962C8B-B14F-4D97-AF65-F5344CB8AC3E}">
        <p14:creationId xmlns:p14="http://schemas.microsoft.com/office/powerpoint/2010/main" val="490597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60EBA-994E-E5B5-ADB5-63B7E2D1EEB4}"/>
              </a:ext>
            </a:extLst>
          </p:cNvPr>
          <p:cNvSpPr>
            <a:spLocks noGrp="1"/>
          </p:cNvSpPr>
          <p:nvPr>
            <p:ph idx="1"/>
          </p:nvPr>
        </p:nvSpPr>
        <p:spPr>
          <a:xfrm>
            <a:off x="1294363" y="2015732"/>
            <a:ext cx="9603275" cy="3847270"/>
          </a:xfrm>
        </p:spPr>
        <p:txBody>
          <a:bodyPr>
            <a:normAutofit fontScale="92500"/>
          </a:bodyPr>
          <a:lstStyle/>
          <a:p>
            <a:r>
              <a:rPr lang="en-US">
                <a:ea typeface="+mn-lt"/>
                <a:cs typeface="+mn-lt"/>
              </a:rPr>
              <a:t>push()        :  When we insert an element in a stack then the operation is known as a push.</a:t>
            </a:r>
            <a:endParaRPr lang="en-US"/>
          </a:p>
          <a:p>
            <a:r>
              <a:rPr lang="en-US">
                <a:ea typeface="+mn-lt"/>
                <a:cs typeface="+mn-lt"/>
              </a:rPr>
              <a:t>pop()          : When we delete an element from the stack, the operation is known as a pop.</a:t>
            </a:r>
            <a:endParaRPr lang="en-US"/>
          </a:p>
          <a:p>
            <a:r>
              <a:rPr lang="en-US" err="1">
                <a:ea typeface="+mn-lt"/>
                <a:cs typeface="+mn-lt"/>
              </a:rPr>
              <a:t>isEmpty</a:t>
            </a:r>
            <a:r>
              <a:rPr lang="en-US">
                <a:ea typeface="+mn-lt"/>
                <a:cs typeface="+mn-lt"/>
              </a:rPr>
              <a:t>()    : It determines whether the stack is empty or not.</a:t>
            </a:r>
            <a:endParaRPr lang="en-US"/>
          </a:p>
          <a:p>
            <a:r>
              <a:rPr lang="en-US" err="1">
                <a:ea typeface="+mn-lt"/>
                <a:cs typeface="+mn-lt"/>
              </a:rPr>
              <a:t>isFull</a:t>
            </a:r>
            <a:r>
              <a:rPr lang="en-US">
                <a:ea typeface="+mn-lt"/>
                <a:cs typeface="+mn-lt"/>
              </a:rPr>
              <a:t>()        : It determines whether the stack is full or not.</a:t>
            </a:r>
            <a:endParaRPr lang="en-US"/>
          </a:p>
          <a:p>
            <a:r>
              <a:rPr lang="en-US">
                <a:ea typeface="+mn-lt"/>
                <a:cs typeface="+mn-lt"/>
              </a:rPr>
              <a:t>peek()        : It returns the element at the given position.</a:t>
            </a:r>
            <a:endParaRPr lang="en-US"/>
          </a:p>
          <a:p>
            <a:r>
              <a:rPr lang="en-US">
                <a:ea typeface="+mn-lt"/>
                <a:cs typeface="+mn-lt"/>
              </a:rPr>
              <a:t>count()       : It returns the total number of elements available in a stack.</a:t>
            </a:r>
            <a:endParaRPr lang="en-US"/>
          </a:p>
          <a:p>
            <a:r>
              <a:rPr lang="en-US">
                <a:ea typeface="+mn-lt"/>
                <a:cs typeface="+mn-lt"/>
              </a:rPr>
              <a:t>change()     : It changes the element at the given position.</a:t>
            </a:r>
            <a:endParaRPr lang="en-US"/>
          </a:p>
          <a:p>
            <a:r>
              <a:rPr lang="en-US">
                <a:ea typeface="+mn-lt"/>
                <a:cs typeface="+mn-lt"/>
              </a:rPr>
              <a:t>display()     : It prints all the elements available in the stack.</a:t>
            </a:r>
            <a:endParaRPr lang="en-US"/>
          </a:p>
          <a:p>
            <a:endParaRPr lang="en-US"/>
          </a:p>
        </p:txBody>
      </p:sp>
      <p:sp>
        <p:nvSpPr>
          <p:cNvPr id="3" name="Title 2">
            <a:extLst>
              <a:ext uri="{FF2B5EF4-FFF2-40B4-BE49-F238E27FC236}">
                <a16:creationId xmlns:a16="http://schemas.microsoft.com/office/drawing/2014/main" id="{AF79918C-46DC-3AEB-9D18-C996C67639FF}"/>
              </a:ext>
            </a:extLst>
          </p:cNvPr>
          <p:cNvSpPr>
            <a:spLocks noGrp="1"/>
          </p:cNvSpPr>
          <p:nvPr>
            <p:ph type="title"/>
          </p:nvPr>
        </p:nvSpPr>
        <p:spPr/>
        <p:txBody>
          <a:bodyPr/>
          <a:lstStyle/>
          <a:p>
            <a:r>
              <a:rPr lang="en-US">
                <a:ea typeface="+mj-lt"/>
                <a:cs typeface="+mj-lt"/>
              </a:rPr>
              <a:t>Standard Stack Operations</a:t>
            </a:r>
            <a:endParaRPr lang="en-US"/>
          </a:p>
        </p:txBody>
      </p:sp>
    </p:spTree>
    <p:extLst>
      <p:ext uri="{BB962C8B-B14F-4D97-AF65-F5344CB8AC3E}">
        <p14:creationId xmlns:p14="http://schemas.microsoft.com/office/powerpoint/2010/main" val="31270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57683-864F-471A-8091-A39815E70A0F}"/>
              </a:ext>
            </a:extLst>
          </p:cNvPr>
          <p:cNvSpPr txBox="1"/>
          <p:nvPr/>
        </p:nvSpPr>
        <p:spPr>
          <a:xfrm>
            <a:off x="17581" y="1183"/>
            <a:ext cx="12170993" cy="3416320"/>
          </a:xfrm>
          <a:prstGeom prst="rect">
            <a:avLst/>
          </a:prstGeom>
          <a:noFill/>
        </p:spPr>
        <p:txBody>
          <a:bodyPr wrap="square" lIns="91440" tIns="45720" rIns="91440" bIns="45720" anchor="t">
            <a:spAutoFit/>
          </a:bodyPr>
          <a:lstStyle/>
          <a:p>
            <a:pPr algn="ctr"/>
            <a:endParaRPr lang="en-US" sz="5400" b="1"/>
          </a:p>
          <a:p>
            <a:pPr algn="ctr"/>
            <a:endParaRPr lang="en-US" sz="5400" b="1"/>
          </a:p>
          <a:p>
            <a:pPr algn="ctr"/>
            <a:endParaRPr lang="en-US" sz="5400" b="1"/>
          </a:p>
          <a:p>
            <a:pPr algn="ctr"/>
            <a:r>
              <a:rPr lang="en-US" sz="5400" b="1"/>
              <a:t>A</a:t>
            </a:r>
            <a:r>
              <a:rPr lang="en-IN" sz="5400" b="1"/>
              <a:t>RRAY LIST</a:t>
            </a:r>
            <a:endParaRPr lang="en-IN"/>
          </a:p>
        </p:txBody>
      </p:sp>
    </p:spTree>
    <p:extLst>
      <p:ext uri="{BB962C8B-B14F-4D97-AF65-F5344CB8AC3E}">
        <p14:creationId xmlns:p14="http://schemas.microsoft.com/office/powerpoint/2010/main" val="669616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84FCBE-E6EA-FB01-CD79-18A2D96E27FD}"/>
              </a:ext>
            </a:extLst>
          </p:cNvPr>
          <p:cNvSpPr>
            <a:spLocks noGrp="1"/>
          </p:cNvSpPr>
          <p:nvPr>
            <p:ph idx="1"/>
          </p:nvPr>
        </p:nvSpPr>
        <p:spPr>
          <a:xfrm>
            <a:off x="730692" y="1984417"/>
            <a:ext cx="9603275" cy="3450613"/>
          </a:xfrm>
        </p:spPr>
        <p:txBody>
          <a:bodyPr/>
          <a:lstStyle/>
          <a:p>
            <a:pPr marL="0" indent="0">
              <a:buNone/>
            </a:pPr>
            <a:r>
              <a:rPr lang="en-US"/>
              <a:t>Push()                                                                          pop()</a:t>
            </a:r>
          </a:p>
        </p:txBody>
      </p:sp>
      <p:sp>
        <p:nvSpPr>
          <p:cNvPr id="3" name="Title 2">
            <a:extLst>
              <a:ext uri="{FF2B5EF4-FFF2-40B4-BE49-F238E27FC236}">
                <a16:creationId xmlns:a16="http://schemas.microsoft.com/office/drawing/2014/main" id="{052B19D1-93E2-CFE7-1449-784387E98006}"/>
              </a:ext>
            </a:extLst>
          </p:cNvPr>
          <p:cNvSpPr>
            <a:spLocks noGrp="1"/>
          </p:cNvSpPr>
          <p:nvPr>
            <p:ph type="title"/>
          </p:nvPr>
        </p:nvSpPr>
        <p:spPr/>
        <p:txBody>
          <a:bodyPr/>
          <a:lstStyle/>
          <a:p>
            <a:r>
              <a:rPr lang="en-US" b="1">
                <a:ea typeface="+mj-lt"/>
                <a:cs typeface="+mj-lt"/>
              </a:rPr>
              <a:t>Pseudocodes</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598668F4-0F8D-7827-359F-73B4560EDABD}"/>
              </a:ext>
            </a:extLst>
          </p:cNvPr>
          <p:cNvPicPr>
            <a:picLocks noChangeAspect="1"/>
          </p:cNvPicPr>
          <p:nvPr/>
        </p:nvPicPr>
        <p:blipFill>
          <a:blip r:embed="rId2"/>
          <a:stretch>
            <a:fillRect/>
          </a:stretch>
        </p:blipFill>
        <p:spPr>
          <a:xfrm>
            <a:off x="734292" y="2902785"/>
            <a:ext cx="3477490" cy="3158320"/>
          </a:xfrm>
          <a:prstGeom prst="rect">
            <a:avLst/>
          </a:prstGeom>
        </p:spPr>
      </p:pic>
      <p:pic>
        <p:nvPicPr>
          <p:cNvPr id="7" name="Picture 7">
            <a:extLst>
              <a:ext uri="{FF2B5EF4-FFF2-40B4-BE49-F238E27FC236}">
                <a16:creationId xmlns:a16="http://schemas.microsoft.com/office/drawing/2014/main" id="{818CC1F5-E927-564E-BA6F-D92A18D62AFE}"/>
              </a:ext>
            </a:extLst>
          </p:cNvPr>
          <p:cNvPicPr>
            <a:picLocks noChangeAspect="1"/>
          </p:cNvPicPr>
          <p:nvPr/>
        </p:nvPicPr>
        <p:blipFill>
          <a:blip r:embed="rId3"/>
          <a:stretch>
            <a:fillRect/>
          </a:stretch>
        </p:blipFill>
        <p:spPr>
          <a:xfrm>
            <a:off x="6677891" y="2710592"/>
            <a:ext cx="3463635" cy="3348744"/>
          </a:xfrm>
          <a:prstGeom prst="rect">
            <a:avLst/>
          </a:prstGeom>
        </p:spPr>
      </p:pic>
    </p:spTree>
    <p:extLst>
      <p:ext uri="{BB962C8B-B14F-4D97-AF65-F5344CB8AC3E}">
        <p14:creationId xmlns:p14="http://schemas.microsoft.com/office/powerpoint/2010/main" val="1081691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7FF00-9A8E-907A-46A9-E7E92C1B62C7}"/>
              </a:ext>
            </a:extLst>
          </p:cNvPr>
          <p:cNvSpPr>
            <a:spLocks noGrp="1"/>
          </p:cNvSpPr>
          <p:nvPr>
            <p:ph idx="1"/>
          </p:nvPr>
        </p:nvSpPr>
        <p:spPr/>
        <p:txBody>
          <a:bodyPr>
            <a:normAutofit/>
          </a:bodyPr>
          <a:lstStyle/>
          <a:p>
            <a:r>
              <a:rPr lang="en-US" b="1">
                <a:ea typeface="+mn-lt"/>
                <a:cs typeface="+mn-lt"/>
              </a:rPr>
              <a:t>Dynamic Size Stack:</a:t>
            </a:r>
            <a:endParaRPr lang="en-US"/>
          </a:p>
          <a:p>
            <a:pPr lvl="1"/>
            <a:r>
              <a:rPr lang="en-US">
                <a:ea typeface="+mn-lt"/>
                <a:cs typeface="+mn-lt"/>
              </a:rPr>
              <a:t>When the stack is full, it automatically increases its size to accommodate the new element, and when the stack is empty, it decreases its size.</a:t>
            </a:r>
            <a:endParaRPr lang="en-US"/>
          </a:p>
          <a:p>
            <a:pPr lvl="1"/>
            <a:r>
              <a:rPr lang="en-US">
                <a:ea typeface="+mn-lt"/>
                <a:cs typeface="+mn-lt"/>
              </a:rPr>
              <a:t>This type of stack is implemented using a linked list, as it allows for easy resizing of the stack.</a:t>
            </a:r>
            <a:endParaRPr lang="en-US"/>
          </a:p>
          <a:p>
            <a:r>
              <a:rPr lang="en-US" b="1">
                <a:ea typeface="+mn-lt"/>
                <a:cs typeface="+mn-lt"/>
              </a:rPr>
              <a:t>Fixed Size Stack:  </a:t>
            </a:r>
            <a:endParaRPr lang="en-US"/>
          </a:p>
          <a:p>
            <a:pPr lvl="1"/>
            <a:r>
              <a:rPr lang="en-US">
                <a:ea typeface="+mn-lt"/>
                <a:cs typeface="+mn-lt"/>
              </a:rPr>
              <a:t>If the stack is full and an attempt is made to add an element to it, an overflow error occurs.</a:t>
            </a:r>
            <a:endParaRPr lang="en-US"/>
          </a:p>
          <a:p>
            <a:pPr lvl="1"/>
            <a:r>
              <a:rPr lang="en-US">
                <a:ea typeface="+mn-lt"/>
                <a:cs typeface="+mn-lt"/>
              </a:rPr>
              <a:t>If the stack is empty and an attempt is made to remove an element from it, an underflow error occurs.</a:t>
            </a:r>
            <a:endParaRPr lang="en-US"/>
          </a:p>
          <a:p>
            <a:endParaRPr lang="en-US"/>
          </a:p>
        </p:txBody>
      </p:sp>
      <p:sp>
        <p:nvSpPr>
          <p:cNvPr id="3" name="Title 2">
            <a:extLst>
              <a:ext uri="{FF2B5EF4-FFF2-40B4-BE49-F238E27FC236}">
                <a16:creationId xmlns:a16="http://schemas.microsoft.com/office/drawing/2014/main" id="{32EEA7BD-49A2-3429-7702-CB632D81205D}"/>
              </a:ext>
            </a:extLst>
          </p:cNvPr>
          <p:cNvSpPr>
            <a:spLocks noGrp="1"/>
          </p:cNvSpPr>
          <p:nvPr>
            <p:ph type="title"/>
          </p:nvPr>
        </p:nvSpPr>
        <p:spPr/>
        <p:txBody>
          <a:bodyPr/>
          <a:lstStyle/>
          <a:p>
            <a:r>
              <a:rPr lang="en-US" b="1">
                <a:ea typeface="+mj-lt"/>
                <a:cs typeface="+mj-lt"/>
              </a:rPr>
              <a:t>Types of Stacks</a:t>
            </a:r>
            <a:endParaRPr lang="en-US"/>
          </a:p>
        </p:txBody>
      </p:sp>
    </p:spTree>
    <p:extLst>
      <p:ext uri="{BB962C8B-B14F-4D97-AF65-F5344CB8AC3E}">
        <p14:creationId xmlns:p14="http://schemas.microsoft.com/office/powerpoint/2010/main" val="357170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EDFF-51BF-611B-7AD4-A369BADED80E}"/>
              </a:ext>
            </a:extLst>
          </p:cNvPr>
          <p:cNvSpPr>
            <a:spLocks noGrp="1"/>
          </p:cNvSpPr>
          <p:nvPr>
            <p:ph idx="1"/>
          </p:nvPr>
        </p:nvSpPr>
        <p:spPr/>
        <p:txBody>
          <a:bodyPr>
            <a:normAutofit fontScale="77500" lnSpcReduction="20000"/>
          </a:bodyPr>
          <a:lstStyle/>
          <a:p>
            <a:r>
              <a:rPr lang="en-US">
                <a:ea typeface="+mn-lt"/>
                <a:cs typeface="+mn-lt"/>
              </a:rPr>
              <a:t>Using array</a:t>
            </a:r>
          </a:p>
          <a:p>
            <a:r>
              <a:rPr lang="en-US">
                <a:ea typeface="+mn-lt"/>
                <a:cs typeface="+mn-lt"/>
              </a:rPr>
              <a:t>push operation is implemented by incrementing the index of the top element and storing the new element at that index</a:t>
            </a:r>
            <a:endParaRPr lang="en-US"/>
          </a:p>
          <a:p>
            <a:r>
              <a:rPr lang="en-US">
                <a:ea typeface="+mn-lt"/>
                <a:cs typeface="+mn-lt"/>
              </a:rPr>
              <a:t>pop operation is implemented by decrementing the index of the top element and returning the value stored at that index. </a:t>
            </a:r>
            <a:endParaRPr lang="en-US"/>
          </a:p>
          <a:p>
            <a:r>
              <a:rPr lang="en-US">
                <a:ea typeface="+mn-lt"/>
                <a:cs typeface="+mn-lt"/>
              </a:rPr>
              <a:t>Advantages:</a:t>
            </a:r>
            <a:endParaRPr lang="en-US"/>
          </a:p>
          <a:p>
            <a:pPr lvl="1"/>
            <a:r>
              <a:rPr lang="en-US">
                <a:ea typeface="+mn-lt"/>
                <a:cs typeface="+mn-lt"/>
              </a:rPr>
              <a:t>Easy to implement </a:t>
            </a:r>
            <a:endParaRPr lang="en-US"/>
          </a:p>
          <a:p>
            <a:pPr lvl="1"/>
            <a:r>
              <a:rPr lang="en-US">
                <a:ea typeface="+mn-lt"/>
                <a:cs typeface="+mn-lt"/>
              </a:rPr>
              <a:t>Memory is saved as pointers are not involved.</a:t>
            </a:r>
            <a:endParaRPr lang="en-US"/>
          </a:p>
          <a:p>
            <a:r>
              <a:rPr lang="en-US">
                <a:ea typeface="+mn-lt"/>
                <a:cs typeface="+mn-lt"/>
              </a:rPr>
              <a:t>Disadvantages: </a:t>
            </a:r>
            <a:endParaRPr lang="en-US"/>
          </a:p>
          <a:p>
            <a:pPr lvl="1"/>
            <a:r>
              <a:rPr lang="en-US">
                <a:ea typeface="+mn-lt"/>
                <a:cs typeface="+mn-lt"/>
              </a:rPr>
              <a:t>It is not dynamic </a:t>
            </a:r>
          </a:p>
          <a:p>
            <a:pPr lvl="1"/>
            <a:r>
              <a:rPr lang="en-US">
                <a:ea typeface="+mn-lt"/>
                <a:cs typeface="+mn-lt"/>
              </a:rPr>
              <a:t>The total size of the stack must be defined beforehand. </a:t>
            </a:r>
            <a:endParaRPr lang="en-US"/>
          </a:p>
        </p:txBody>
      </p:sp>
      <p:sp>
        <p:nvSpPr>
          <p:cNvPr id="3" name="Title 2">
            <a:extLst>
              <a:ext uri="{FF2B5EF4-FFF2-40B4-BE49-F238E27FC236}">
                <a16:creationId xmlns:a16="http://schemas.microsoft.com/office/drawing/2014/main" id="{0E75EE7B-1DF1-CB82-F56B-D197BEB55EA1}"/>
              </a:ext>
            </a:extLst>
          </p:cNvPr>
          <p:cNvSpPr>
            <a:spLocks noGrp="1"/>
          </p:cNvSpPr>
          <p:nvPr>
            <p:ph type="title"/>
          </p:nvPr>
        </p:nvSpPr>
        <p:spPr/>
        <p:txBody>
          <a:bodyPr/>
          <a:lstStyle/>
          <a:p>
            <a:r>
              <a:rPr lang="en-US" b="1">
                <a:ea typeface="+mj-lt"/>
                <a:cs typeface="+mj-lt"/>
              </a:rPr>
              <a:t>Implementation of Stack</a:t>
            </a:r>
            <a:endParaRPr lang="en-US"/>
          </a:p>
        </p:txBody>
      </p:sp>
    </p:spTree>
    <p:extLst>
      <p:ext uri="{BB962C8B-B14F-4D97-AF65-F5344CB8AC3E}">
        <p14:creationId xmlns:p14="http://schemas.microsoft.com/office/powerpoint/2010/main" val="3850304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2AAEE-889A-54BC-BC57-EB5D754E99D6}"/>
              </a:ext>
            </a:extLst>
          </p:cNvPr>
          <p:cNvSpPr>
            <a:spLocks noGrp="1"/>
          </p:cNvSpPr>
          <p:nvPr>
            <p:ph idx="1"/>
          </p:nvPr>
        </p:nvSpPr>
        <p:spPr/>
        <p:txBody>
          <a:bodyPr>
            <a:normAutofit fontScale="77500" lnSpcReduction="20000"/>
          </a:bodyPr>
          <a:lstStyle/>
          <a:p>
            <a:r>
              <a:rPr lang="en-US">
                <a:ea typeface="+mn-lt"/>
                <a:cs typeface="+mn-lt"/>
              </a:rPr>
              <a:t>Using linked list</a:t>
            </a:r>
            <a:endParaRPr lang="en-US"/>
          </a:p>
          <a:p>
            <a:r>
              <a:rPr lang="en-US">
                <a:ea typeface="+mn-lt"/>
                <a:cs typeface="+mn-lt"/>
              </a:rPr>
              <a:t>push operation is implemented by creating a new node with the new element and setting the next pointer of the current top node to the new node.</a:t>
            </a:r>
            <a:endParaRPr lang="en-US"/>
          </a:p>
          <a:p>
            <a:r>
              <a:rPr lang="en-US">
                <a:ea typeface="+mn-lt"/>
                <a:cs typeface="+mn-lt"/>
              </a:rPr>
              <a:t>The pop operation is implemented by setting the next pointer of the current top node to the next node and returning the value of the current top nod</a:t>
            </a:r>
            <a:endParaRPr lang="en-US"/>
          </a:p>
          <a:p>
            <a:r>
              <a:rPr lang="en-US">
                <a:ea typeface="+mn-lt"/>
                <a:cs typeface="+mn-lt"/>
              </a:rPr>
              <a:t>Advantages:</a:t>
            </a:r>
            <a:endParaRPr lang="en-US"/>
          </a:p>
          <a:p>
            <a:pPr lvl="1"/>
            <a:r>
              <a:rPr lang="en-US">
                <a:ea typeface="+mn-lt"/>
                <a:cs typeface="+mn-lt"/>
              </a:rPr>
              <a:t>The linked list implementation of a stack can grow and shrink according to the needs at runtime.</a:t>
            </a:r>
            <a:endParaRPr lang="en-US"/>
          </a:p>
          <a:p>
            <a:pPr lvl="1"/>
            <a:r>
              <a:rPr lang="en-US">
                <a:ea typeface="+mn-lt"/>
                <a:cs typeface="+mn-lt"/>
              </a:rPr>
              <a:t>It is used in many virtual machines like JVM.</a:t>
            </a:r>
            <a:endParaRPr lang="en-US"/>
          </a:p>
          <a:p>
            <a:r>
              <a:rPr lang="en-US">
                <a:ea typeface="+mn-lt"/>
                <a:cs typeface="+mn-lt"/>
              </a:rPr>
              <a:t>•Disadvantages: </a:t>
            </a:r>
            <a:endParaRPr lang="en-US"/>
          </a:p>
          <a:p>
            <a:pPr lvl="1"/>
            <a:r>
              <a:rPr lang="en-US">
                <a:ea typeface="+mn-lt"/>
                <a:cs typeface="+mn-lt"/>
              </a:rPr>
              <a:t>Requires extra memory due to the involvement of pointers</a:t>
            </a:r>
            <a:endParaRPr lang="en-US"/>
          </a:p>
          <a:p>
            <a:pPr lvl="1"/>
            <a:r>
              <a:rPr lang="en-US">
                <a:ea typeface="+mn-lt"/>
                <a:cs typeface="+mn-lt"/>
              </a:rPr>
              <a:t>Random accessing is not possible in stack.</a:t>
            </a:r>
            <a:endParaRPr lang="en-US"/>
          </a:p>
          <a:p>
            <a:endParaRPr lang="en-US"/>
          </a:p>
        </p:txBody>
      </p:sp>
      <p:sp>
        <p:nvSpPr>
          <p:cNvPr id="3" name="Title 2">
            <a:extLst>
              <a:ext uri="{FF2B5EF4-FFF2-40B4-BE49-F238E27FC236}">
                <a16:creationId xmlns:a16="http://schemas.microsoft.com/office/drawing/2014/main" id="{519A9D3B-F1EE-FACC-3D81-A76547284FF0}"/>
              </a:ext>
            </a:extLst>
          </p:cNvPr>
          <p:cNvSpPr>
            <a:spLocks noGrp="1"/>
          </p:cNvSpPr>
          <p:nvPr>
            <p:ph type="title"/>
          </p:nvPr>
        </p:nvSpPr>
        <p:spPr>
          <a:xfrm>
            <a:off x="1294363" y="460053"/>
            <a:ext cx="9603275" cy="1049235"/>
          </a:xfrm>
        </p:spPr>
        <p:txBody>
          <a:bodyPr>
            <a:normAutofit fontScale="90000"/>
          </a:bodyPr>
          <a:lstStyle/>
          <a:p>
            <a:br>
              <a:rPr lang="en-US"/>
            </a:br>
            <a:r>
              <a:rPr lang="en-US" b="1">
                <a:ea typeface="+mj-lt"/>
                <a:cs typeface="+mj-lt"/>
              </a:rPr>
              <a:t>Implementation of Stack: </a:t>
            </a:r>
            <a:r>
              <a:rPr lang="en-US" b="1" err="1">
                <a:ea typeface="+mj-lt"/>
                <a:cs typeface="+mj-lt"/>
              </a:rPr>
              <a:t>Cont</a:t>
            </a:r>
            <a:r>
              <a:rPr lang="en-US" b="1">
                <a:ea typeface="+mj-lt"/>
                <a:cs typeface="+mj-lt"/>
              </a:rPr>
              <a:t>…</a:t>
            </a:r>
            <a:br>
              <a:rPr lang="en-US" b="1">
                <a:ea typeface="+mj-lt"/>
                <a:cs typeface="+mj-lt"/>
              </a:rPr>
            </a:br>
            <a:endParaRPr lang="en-US" b="1">
              <a:ea typeface="+mj-lt"/>
              <a:cs typeface="+mj-lt"/>
            </a:endParaRPr>
          </a:p>
        </p:txBody>
      </p:sp>
    </p:spTree>
    <p:extLst>
      <p:ext uri="{BB962C8B-B14F-4D97-AF65-F5344CB8AC3E}">
        <p14:creationId xmlns:p14="http://schemas.microsoft.com/office/powerpoint/2010/main" val="3078379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7EBDBC-2DDB-A8F2-F439-2FFEA32FFF1C}"/>
              </a:ext>
            </a:extLst>
          </p:cNvPr>
          <p:cNvSpPr>
            <a:spLocks noGrp="1"/>
          </p:cNvSpPr>
          <p:nvPr>
            <p:ph idx="1"/>
          </p:nvPr>
        </p:nvSpPr>
        <p:spPr/>
        <p:txBody>
          <a:bodyPr/>
          <a:lstStyle/>
          <a:p>
            <a:r>
              <a:rPr lang="en-US" u="sng">
                <a:ea typeface="+mn-lt"/>
                <a:cs typeface="+mn-lt"/>
                <a:hlinkClick r:id="rId2">
                  <a:extLst>
                    <a:ext uri="{A12FA001-AC4F-418D-AE19-62706E023703}">
                      <ahyp:hlinkClr xmlns:ahyp="http://schemas.microsoft.com/office/drawing/2018/hyperlinkcolor" val="tx"/>
                    </a:ext>
                  </a:extLst>
                </a:hlinkClick>
              </a:rPr>
              <a:t>Infix to Postfix</a:t>
            </a:r>
            <a:r>
              <a:rPr lang="en-US">
                <a:ea typeface="+mn-lt"/>
                <a:cs typeface="+mn-lt"/>
              </a:rPr>
              <a:t> /Prefix conversion</a:t>
            </a:r>
            <a:endParaRPr lang="en-US"/>
          </a:p>
          <a:p>
            <a:r>
              <a:rPr lang="en-US">
                <a:ea typeface="+mn-lt"/>
                <a:cs typeface="+mn-lt"/>
              </a:rPr>
              <a:t>Forward and backward features in web browsers</a:t>
            </a:r>
            <a:endParaRPr lang="en-US"/>
          </a:p>
          <a:p>
            <a:r>
              <a:rPr lang="en-US">
                <a:ea typeface="+mn-lt"/>
                <a:cs typeface="+mn-lt"/>
              </a:rPr>
              <a:t>In Memory management</a:t>
            </a:r>
            <a:endParaRPr lang="en-US"/>
          </a:p>
          <a:p>
            <a:r>
              <a:rPr lang="en-US">
                <a:ea typeface="+mn-lt"/>
                <a:cs typeface="+mn-lt"/>
              </a:rPr>
              <a:t>Stack also helps in implementing function call in computers. The last called function is always completed first.</a:t>
            </a:r>
            <a:endParaRPr lang="en-US"/>
          </a:p>
          <a:p>
            <a:endParaRPr lang="en-US"/>
          </a:p>
        </p:txBody>
      </p:sp>
      <p:sp>
        <p:nvSpPr>
          <p:cNvPr id="3" name="Title 2">
            <a:extLst>
              <a:ext uri="{FF2B5EF4-FFF2-40B4-BE49-F238E27FC236}">
                <a16:creationId xmlns:a16="http://schemas.microsoft.com/office/drawing/2014/main" id="{FDE94C8B-505B-0C77-4D61-29B9C867BE31}"/>
              </a:ext>
            </a:extLst>
          </p:cNvPr>
          <p:cNvSpPr>
            <a:spLocks noGrp="1"/>
          </p:cNvSpPr>
          <p:nvPr>
            <p:ph type="title"/>
          </p:nvPr>
        </p:nvSpPr>
        <p:spPr/>
        <p:txBody>
          <a:bodyPr/>
          <a:lstStyle/>
          <a:p>
            <a:pPr algn="just"/>
            <a:r>
              <a:rPr lang="en-US" b="1"/>
              <a:t>Applications of the stack</a:t>
            </a:r>
            <a:endParaRPr lang="en-US"/>
          </a:p>
          <a:p>
            <a:endParaRPr lang="en-US"/>
          </a:p>
        </p:txBody>
      </p:sp>
    </p:spTree>
    <p:extLst>
      <p:ext uri="{BB962C8B-B14F-4D97-AF65-F5344CB8AC3E}">
        <p14:creationId xmlns:p14="http://schemas.microsoft.com/office/powerpoint/2010/main" val="4092819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97DA94-39F1-0428-5663-19E75E885E4A}"/>
              </a:ext>
            </a:extLst>
          </p:cNvPr>
          <p:cNvSpPr>
            <a:spLocks noGrp="1"/>
          </p:cNvSpPr>
          <p:nvPr>
            <p:ph idx="1"/>
          </p:nvPr>
        </p:nvSpPr>
        <p:spPr/>
        <p:txBody>
          <a:bodyPr/>
          <a:lstStyle/>
          <a:p>
            <a:r>
              <a:rPr lang="en-US">
                <a:ea typeface="+mn-lt"/>
                <a:cs typeface="+mn-lt"/>
              </a:rPr>
              <a:t>Maintains data in a LIFO manner</a:t>
            </a:r>
            <a:endParaRPr lang="en-US"/>
          </a:p>
          <a:p>
            <a:r>
              <a:rPr lang="en-US">
                <a:ea typeface="+mn-lt"/>
                <a:cs typeface="+mn-lt"/>
              </a:rPr>
              <a:t>The last element is readily available for use</a:t>
            </a:r>
            <a:endParaRPr lang="en-US"/>
          </a:p>
          <a:p>
            <a:r>
              <a:rPr lang="en-US">
                <a:ea typeface="+mn-lt"/>
                <a:cs typeface="+mn-lt"/>
              </a:rPr>
              <a:t>All operations are of O(1) complexity</a:t>
            </a:r>
            <a:endParaRPr lang="en-US"/>
          </a:p>
          <a:p>
            <a:endParaRPr lang="en-US"/>
          </a:p>
        </p:txBody>
      </p:sp>
      <p:sp>
        <p:nvSpPr>
          <p:cNvPr id="3" name="Title 2">
            <a:extLst>
              <a:ext uri="{FF2B5EF4-FFF2-40B4-BE49-F238E27FC236}">
                <a16:creationId xmlns:a16="http://schemas.microsoft.com/office/drawing/2014/main" id="{21CDE846-234D-EA8B-9A7E-916B76020FE3}"/>
              </a:ext>
            </a:extLst>
          </p:cNvPr>
          <p:cNvSpPr>
            <a:spLocks noGrp="1"/>
          </p:cNvSpPr>
          <p:nvPr>
            <p:ph type="title"/>
          </p:nvPr>
        </p:nvSpPr>
        <p:spPr/>
        <p:txBody>
          <a:bodyPr/>
          <a:lstStyle/>
          <a:p>
            <a:r>
              <a:rPr lang="en-US" b="1"/>
              <a:t>Advantages</a:t>
            </a:r>
            <a:endParaRPr lang="en-US"/>
          </a:p>
          <a:p>
            <a:endParaRPr lang="en-US"/>
          </a:p>
        </p:txBody>
      </p:sp>
    </p:spTree>
    <p:extLst>
      <p:ext uri="{BB962C8B-B14F-4D97-AF65-F5344CB8AC3E}">
        <p14:creationId xmlns:p14="http://schemas.microsoft.com/office/powerpoint/2010/main" val="2514890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DCA7D-85E2-9744-8C54-2DD866353CAB}"/>
              </a:ext>
            </a:extLst>
          </p:cNvPr>
          <p:cNvSpPr>
            <a:spLocks noGrp="1"/>
          </p:cNvSpPr>
          <p:nvPr>
            <p:ph idx="1"/>
          </p:nvPr>
        </p:nvSpPr>
        <p:spPr/>
        <p:txBody>
          <a:bodyPr/>
          <a:lstStyle/>
          <a:p>
            <a:r>
              <a:rPr lang="en-US">
                <a:ea typeface="+mn-lt"/>
                <a:cs typeface="+mn-lt"/>
              </a:rPr>
              <a:t>Manipulation is restricted to the top of the stack</a:t>
            </a:r>
            <a:endParaRPr lang="en-US"/>
          </a:p>
          <a:p>
            <a:r>
              <a:rPr lang="en-US">
                <a:ea typeface="+mn-lt"/>
                <a:cs typeface="+mn-lt"/>
              </a:rPr>
              <a:t>Not much flexible</a:t>
            </a:r>
            <a:endParaRPr lang="en-US"/>
          </a:p>
          <a:p>
            <a:endParaRPr lang="en-US"/>
          </a:p>
        </p:txBody>
      </p:sp>
      <p:sp>
        <p:nvSpPr>
          <p:cNvPr id="3" name="Title 2">
            <a:extLst>
              <a:ext uri="{FF2B5EF4-FFF2-40B4-BE49-F238E27FC236}">
                <a16:creationId xmlns:a16="http://schemas.microsoft.com/office/drawing/2014/main" id="{744E5227-A52F-42DA-7364-F874FE3A20A9}"/>
              </a:ext>
            </a:extLst>
          </p:cNvPr>
          <p:cNvSpPr>
            <a:spLocks noGrp="1"/>
          </p:cNvSpPr>
          <p:nvPr>
            <p:ph type="title"/>
          </p:nvPr>
        </p:nvSpPr>
        <p:spPr/>
        <p:txBody>
          <a:bodyPr/>
          <a:lstStyle/>
          <a:p>
            <a:r>
              <a:rPr lang="en-US" b="1"/>
              <a:t>Disadvantages</a:t>
            </a:r>
            <a:endParaRPr lang="en-US"/>
          </a:p>
          <a:p>
            <a:endParaRPr lang="en-US"/>
          </a:p>
        </p:txBody>
      </p:sp>
    </p:spTree>
    <p:extLst>
      <p:ext uri="{BB962C8B-B14F-4D97-AF65-F5344CB8AC3E}">
        <p14:creationId xmlns:p14="http://schemas.microsoft.com/office/powerpoint/2010/main" val="331980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116637"/>
            <a:ext cx="9603275" cy="3840310"/>
          </a:xfrm>
        </p:spPr>
        <p:txBody>
          <a:bodyPr>
            <a:normAutofit/>
          </a:bodyPr>
          <a:lstStyle/>
          <a:p>
            <a:pPr marL="0" indent="0">
              <a:buNone/>
            </a:pPr>
            <a:r>
              <a:rPr lang="en-US">
                <a:ea typeface="+mn-lt"/>
                <a:cs typeface="+mn-lt"/>
              </a:rPr>
              <a:t>Array List class uses a </a:t>
            </a:r>
            <a:r>
              <a:rPr lang="en-US" i="1">
                <a:ea typeface="+mn-lt"/>
                <a:cs typeface="+mn-lt"/>
              </a:rPr>
              <a:t>dynamic array</a:t>
            </a:r>
            <a:r>
              <a:rPr lang="en-US">
                <a:ea typeface="+mn-lt"/>
                <a:cs typeface="+mn-lt"/>
              </a:rPr>
              <a:t> for storing the elements.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like an array, but there is </a:t>
            </a:r>
            <a:r>
              <a:rPr lang="en-US" i="1">
                <a:ea typeface="+mn-lt"/>
                <a:cs typeface="+mn-lt"/>
              </a:rPr>
              <a:t>no size limit</a:t>
            </a:r>
            <a:r>
              <a:rPr lang="en-US">
                <a:ea typeface="+mn-lt"/>
                <a:cs typeface="+mn-lt"/>
              </a:rPr>
              <a:t>. </a:t>
            </a:r>
            <a:endParaRPr lang="en-US">
              <a:ea typeface="Tahoma" panose="020B0604030504040204" pitchFamily="34" charset="0"/>
              <a:cs typeface="Tahoma" panose="020B0604030504040204" pitchFamily="34" charset="0"/>
            </a:endParaRPr>
          </a:p>
          <a:p>
            <a:pPr marL="0" indent="0">
              <a:buNone/>
            </a:pPr>
            <a:r>
              <a:rPr lang="en-US">
                <a:ea typeface="+mn-lt"/>
                <a:cs typeface="+mn-lt"/>
              </a:rPr>
              <a:t>We can add or remove elements anytime. So, it is much more flexible than the traditional array.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found in the </a:t>
            </a:r>
            <a:r>
              <a:rPr lang="en-US" i="1" err="1">
                <a:ea typeface="+mn-lt"/>
                <a:cs typeface="+mn-lt"/>
              </a:rPr>
              <a:t>java.util</a:t>
            </a:r>
            <a:r>
              <a:rPr lang="en-US">
                <a:ea typeface="+mn-lt"/>
                <a:cs typeface="+mn-lt"/>
              </a:rPr>
              <a:t> package</a:t>
            </a:r>
            <a:endParaRPr lang="en-US">
              <a:ea typeface="Tahoma" panose="020B0604030504040204" pitchFamily="34" charset="0"/>
              <a:cs typeface="Tahoma" panose="020B0604030504040204" pitchFamily="34" charset="0"/>
            </a:endParaRPr>
          </a:p>
          <a:p>
            <a:pPr marL="0" indent="0" algn="just">
              <a:buNone/>
            </a:pPr>
            <a:endParaRPr lang="en-US"/>
          </a:p>
          <a:p>
            <a:pPr algn="just"/>
            <a:endParaRPr lang="en-US"/>
          </a:p>
          <a:p>
            <a:endParaRPr lang="en-US"/>
          </a:p>
          <a:p>
            <a:endParaRPr lang="en-US"/>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a:t>What is Array list ?</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19F3A-F3F4-E11C-4106-ED14B83537EA}"/>
              </a:ext>
            </a:extLst>
          </p:cNvPr>
          <p:cNvSpPr>
            <a:spLocks noGrp="1"/>
          </p:cNvSpPr>
          <p:nvPr>
            <p:ph idx="1"/>
          </p:nvPr>
        </p:nvSpPr>
        <p:spPr>
          <a:xfrm>
            <a:off x="1294363" y="2260324"/>
            <a:ext cx="9603275" cy="3206021"/>
          </a:xfrm>
        </p:spPr>
        <p:txBody>
          <a:bodyPr/>
          <a:lstStyle/>
          <a:p>
            <a:pPr marL="0" indent="0" algn="just">
              <a:buNone/>
            </a:pPr>
            <a:r>
              <a:rPr lang="en-US"/>
              <a:t>   The important points about the Java Array List class are:</a:t>
            </a:r>
            <a:endParaRPr lang="en-US">
              <a:ea typeface="+mn-lt"/>
              <a:cs typeface="+mn-lt"/>
            </a:endParaRPr>
          </a:p>
          <a:p>
            <a:pPr algn="just"/>
            <a:r>
              <a:rPr lang="en-US"/>
              <a:t>It can contain duplicate elements.</a:t>
            </a:r>
            <a:endParaRPr lang="en-US">
              <a:ea typeface="+mn-lt"/>
              <a:cs typeface="+mn-lt"/>
            </a:endParaRPr>
          </a:p>
          <a:p>
            <a:pPr algn="just"/>
            <a:r>
              <a:rPr lang="en-US"/>
              <a:t>It maintains insertion order.</a:t>
            </a:r>
            <a:endParaRPr lang="en-US">
              <a:ea typeface="+mn-lt"/>
              <a:cs typeface="+mn-lt"/>
            </a:endParaRPr>
          </a:p>
          <a:p>
            <a:pPr algn="just"/>
            <a:r>
              <a:rPr lang="en-US"/>
              <a:t>It is non synchronized.</a:t>
            </a:r>
          </a:p>
          <a:p>
            <a:pPr algn="just"/>
            <a:r>
              <a:rPr lang="en-US">
                <a:ea typeface="+mn-lt"/>
                <a:cs typeface="+mn-lt"/>
              </a:rPr>
              <a:t>It allows random access because it works on an index basis.</a:t>
            </a:r>
            <a:endParaRPr lang="en-US"/>
          </a:p>
        </p:txBody>
      </p:sp>
      <p:sp>
        <p:nvSpPr>
          <p:cNvPr id="3" name="Title 2">
            <a:extLst>
              <a:ext uri="{FF2B5EF4-FFF2-40B4-BE49-F238E27FC236}">
                <a16:creationId xmlns:a16="http://schemas.microsoft.com/office/drawing/2014/main" id="{F9AA4F4A-DDD8-D7F2-A6C4-5CA736E3E7F1}"/>
              </a:ext>
            </a:extLst>
          </p:cNvPr>
          <p:cNvSpPr>
            <a:spLocks noGrp="1"/>
          </p:cNvSpPr>
          <p:nvPr>
            <p:ph type="title"/>
          </p:nvPr>
        </p:nvSpPr>
        <p:spPr/>
        <p:txBody>
          <a:bodyPr/>
          <a:lstStyle/>
          <a:p>
            <a:r>
              <a:rPr lang="en-US"/>
              <a:t>features</a:t>
            </a:r>
          </a:p>
        </p:txBody>
      </p:sp>
    </p:spTree>
    <p:extLst>
      <p:ext uri="{BB962C8B-B14F-4D97-AF65-F5344CB8AC3E}">
        <p14:creationId xmlns:p14="http://schemas.microsoft.com/office/powerpoint/2010/main" val="7519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DA52F-F491-1DDF-5607-71376C82B871}"/>
              </a:ext>
            </a:extLst>
          </p:cNvPr>
          <p:cNvSpPr>
            <a:spLocks noGrp="1"/>
          </p:cNvSpPr>
          <p:nvPr>
            <p:ph idx="1"/>
          </p:nvPr>
        </p:nvSpPr>
        <p:spPr/>
        <p:txBody>
          <a:bodyPr/>
          <a:lstStyle/>
          <a:p>
            <a:pPr marL="0" indent="0" algn="just">
              <a:buNone/>
            </a:pPr>
            <a:r>
              <a:rPr lang="en-US"/>
              <a:t>We cannot create an array list of the primitive types, such as int, float, char, etc. It is required to use the required wrapper class in such cases. For example:</a:t>
            </a:r>
          </a:p>
          <a:p>
            <a:pPr algn="just"/>
            <a:endParaRPr lang="en-US">
              <a:ea typeface="+mn-lt"/>
              <a:cs typeface="+mn-lt"/>
            </a:endParaRPr>
          </a:p>
          <a:p>
            <a:pPr marL="0" indent="0" algn="just">
              <a:buNone/>
            </a:pPr>
            <a:r>
              <a:rPr lang="en-US">
                <a:ea typeface="+mn-lt"/>
                <a:cs typeface="+mn-lt"/>
              </a:rPr>
              <a:t>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al =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 does not work  </a:t>
            </a:r>
            <a:endParaRPr lang="en-US"/>
          </a:p>
          <a:p>
            <a:pPr marL="0" indent="0" algn="just">
              <a:buNone/>
            </a:pPr>
            <a:r>
              <a:rPr lang="en-US">
                <a:ea typeface="+mn-lt"/>
                <a:cs typeface="+mn-lt"/>
              </a:rPr>
              <a:t>   </a:t>
            </a:r>
            <a:r>
              <a:rPr lang="en-US" err="1">
                <a:ea typeface="+mn-lt"/>
                <a:cs typeface="+mn-lt"/>
              </a:rPr>
              <a:t>ArrayList</a:t>
            </a:r>
            <a:r>
              <a:rPr lang="en-US">
                <a:ea typeface="+mn-lt"/>
                <a:cs typeface="+mn-lt"/>
              </a:rPr>
              <a:t>&lt;Integer&gt; al = </a:t>
            </a:r>
            <a:r>
              <a:rPr lang="en-US" b="1">
                <a:ea typeface="+mn-lt"/>
                <a:cs typeface="+mn-lt"/>
              </a:rPr>
              <a:t>new</a:t>
            </a:r>
            <a:r>
              <a:rPr lang="en-US">
                <a:ea typeface="+mn-lt"/>
                <a:cs typeface="+mn-lt"/>
              </a:rPr>
              <a:t> </a:t>
            </a:r>
            <a:r>
              <a:rPr lang="en-US" err="1">
                <a:ea typeface="+mn-lt"/>
                <a:cs typeface="+mn-lt"/>
              </a:rPr>
              <a:t>ArrayList</a:t>
            </a:r>
            <a:r>
              <a:rPr lang="en-US">
                <a:ea typeface="+mn-lt"/>
                <a:cs typeface="+mn-lt"/>
              </a:rPr>
              <a:t>&lt;Integer&gt;(); // works fine</a:t>
            </a:r>
            <a:endParaRPr lang="en-US"/>
          </a:p>
          <a:p>
            <a:pPr algn="just"/>
            <a:endParaRPr lang="en-US"/>
          </a:p>
        </p:txBody>
      </p:sp>
      <p:sp>
        <p:nvSpPr>
          <p:cNvPr id="3" name="Title 2">
            <a:extLst>
              <a:ext uri="{FF2B5EF4-FFF2-40B4-BE49-F238E27FC236}">
                <a16:creationId xmlns:a16="http://schemas.microsoft.com/office/drawing/2014/main" id="{6ACD9E00-49B8-D3F5-E4C6-EE4879264536}"/>
              </a:ext>
            </a:extLst>
          </p:cNvPr>
          <p:cNvSpPr>
            <a:spLocks noGrp="1"/>
          </p:cNvSpPr>
          <p:nvPr>
            <p:ph type="title"/>
          </p:nvPr>
        </p:nvSpPr>
        <p:spPr/>
        <p:txBody>
          <a:bodyPr/>
          <a:lstStyle/>
          <a:p>
            <a:r>
              <a:rPr lang="en-US"/>
              <a:t>creation</a:t>
            </a:r>
          </a:p>
        </p:txBody>
      </p:sp>
    </p:spTree>
    <p:extLst>
      <p:ext uri="{BB962C8B-B14F-4D97-AF65-F5344CB8AC3E}">
        <p14:creationId xmlns:p14="http://schemas.microsoft.com/office/powerpoint/2010/main" val="800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8E0E90-0D8D-8ACB-2798-A40B4E094292}"/>
              </a:ext>
            </a:extLst>
          </p:cNvPr>
          <p:cNvSpPr>
            <a:spLocks noGrp="1"/>
          </p:cNvSpPr>
          <p:nvPr>
            <p:ph idx="1"/>
          </p:nvPr>
        </p:nvSpPr>
        <p:spPr/>
        <p:txBody>
          <a:bodyPr>
            <a:normAutofit lnSpcReduction="10000"/>
          </a:bodyPr>
          <a:lstStyle/>
          <a:p>
            <a:r>
              <a:rPr lang="en-US">
                <a:ea typeface="+mn-lt"/>
                <a:cs typeface="+mn-lt"/>
              </a:rPr>
              <a:t>The </a:t>
            </a:r>
            <a:r>
              <a:rPr lang="en-US" err="1">
                <a:latin typeface="Consolas"/>
              </a:rPr>
              <a:t>ArrayList</a:t>
            </a:r>
            <a:r>
              <a:rPr lang="en-US">
                <a:ea typeface="+mn-lt"/>
                <a:cs typeface="+mn-lt"/>
              </a:rPr>
              <a:t> class provides various methods to perform different operations on </a:t>
            </a:r>
            <a:r>
              <a:rPr lang="en-US" err="1">
                <a:ea typeface="+mn-lt"/>
                <a:cs typeface="+mn-lt"/>
              </a:rPr>
              <a:t>arraylists</a:t>
            </a:r>
            <a:r>
              <a:rPr lang="en-US">
                <a:ea typeface="+mn-lt"/>
                <a:cs typeface="+mn-lt"/>
              </a:rPr>
              <a:t>. We will look at some commonly used </a:t>
            </a:r>
            <a:r>
              <a:rPr lang="en-US" err="1">
                <a:ea typeface="+mn-lt"/>
                <a:cs typeface="+mn-lt"/>
              </a:rPr>
              <a:t>arraylist</a:t>
            </a:r>
            <a:r>
              <a:rPr lang="en-US">
                <a:ea typeface="+mn-lt"/>
                <a:cs typeface="+mn-lt"/>
              </a:rPr>
              <a:t> operations:</a:t>
            </a:r>
            <a:endParaRPr lang="en-US"/>
          </a:p>
          <a:p>
            <a:r>
              <a:rPr lang="en-US">
                <a:ea typeface="+mn-lt"/>
                <a:cs typeface="+mn-lt"/>
              </a:rPr>
              <a:t>Add elements</a:t>
            </a:r>
            <a:endParaRPr lang="en-US"/>
          </a:p>
          <a:p>
            <a:r>
              <a:rPr lang="en-US">
                <a:ea typeface="+mn-lt"/>
                <a:cs typeface="+mn-lt"/>
              </a:rPr>
              <a:t>Access elements</a:t>
            </a:r>
            <a:endParaRPr lang="en-US"/>
          </a:p>
          <a:p>
            <a:r>
              <a:rPr lang="en-US">
                <a:ea typeface="+mn-lt"/>
                <a:cs typeface="+mn-lt"/>
              </a:rPr>
              <a:t>Change elements</a:t>
            </a:r>
            <a:endParaRPr lang="en-US"/>
          </a:p>
          <a:p>
            <a:r>
              <a:rPr lang="en-US">
                <a:ea typeface="+mn-lt"/>
                <a:cs typeface="+mn-lt"/>
              </a:rPr>
              <a:t>Remove elements</a:t>
            </a:r>
            <a:endParaRPr lang="en-US"/>
          </a:p>
          <a:p>
            <a:pPr marL="0" indent="0">
              <a:buNone/>
            </a:pPr>
            <a:br>
              <a:rPr lang="en-US"/>
            </a:br>
            <a:endParaRPr lang="en-US"/>
          </a:p>
          <a:p>
            <a:endParaRPr lang="en-US"/>
          </a:p>
        </p:txBody>
      </p:sp>
      <p:sp>
        <p:nvSpPr>
          <p:cNvPr id="3" name="Title 2">
            <a:extLst>
              <a:ext uri="{FF2B5EF4-FFF2-40B4-BE49-F238E27FC236}">
                <a16:creationId xmlns:a16="http://schemas.microsoft.com/office/drawing/2014/main" id="{DB201D81-B37E-D558-67DC-BE4A66E6F712}"/>
              </a:ext>
            </a:extLst>
          </p:cNvPr>
          <p:cNvSpPr>
            <a:spLocks noGrp="1"/>
          </p:cNvSpPr>
          <p:nvPr>
            <p:ph type="title"/>
          </p:nvPr>
        </p:nvSpPr>
        <p:spPr/>
        <p:txBody>
          <a:bodyPr/>
          <a:lstStyle/>
          <a:p>
            <a:r>
              <a:rPr lang="en-US"/>
              <a:t>Basic operations of array list</a:t>
            </a:r>
          </a:p>
        </p:txBody>
      </p:sp>
    </p:spTree>
    <p:extLst>
      <p:ext uri="{BB962C8B-B14F-4D97-AF65-F5344CB8AC3E}">
        <p14:creationId xmlns:p14="http://schemas.microsoft.com/office/powerpoint/2010/main" val="58629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E0EFB-CDD5-CAFE-6B0D-27A00F1DFCF2}"/>
              </a:ext>
            </a:extLst>
          </p:cNvPr>
          <p:cNvSpPr>
            <a:spLocks noGrp="1"/>
          </p:cNvSpPr>
          <p:nvPr>
            <p:ph idx="1"/>
          </p:nvPr>
        </p:nvSpPr>
        <p:spPr/>
        <p:txBody>
          <a:bodyPr>
            <a:normAutofit/>
          </a:bodyPr>
          <a:lstStyle/>
          <a:p>
            <a:pPr marL="0" indent="0">
              <a:buNone/>
            </a:pPr>
            <a:r>
              <a:rPr lang="en-US">
                <a:ea typeface="+mn-lt"/>
                <a:cs typeface="+mn-lt"/>
              </a:rPr>
              <a:t>To add a single element to the </a:t>
            </a:r>
            <a:r>
              <a:rPr lang="en-US" err="1">
                <a:ea typeface="+mn-lt"/>
                <a:cs typeface="+mn-lt"/>
              </a:rPr>
              <a:t>arraylist</a:t>
            </a:r>
            <a:r>
              <a:rPr lang="en-US">
                <a:ea typeface="+mn-lt"/>
                <a:cs typeface="+mn-lt"/>
              </a:rPr>
              <a:t>, we use the </a:t>
            </a:r>
            <a:r>
              <a:rPr lang="en-US">
                <a:latin typeface="Consolas"/>
              </a:rPr>
              <a:t>add()</a:t>
            </a:r>
            <a:r>
              <a:rPr lang="en-US">
                <a:ea typeface="+mn-lt"/>
                <a:cs typeface="+mn-lt"/>
              </a:rPr>
              <a:t> method of the </a:t>
            </a:r>
            <a:r>
              <a:rPr lang="en-US" err="1">
                <a:latin typeface="Consolas"/>
              </a:rPr>
              <a:t>ArrayList</a:t>
            </a:r>
            <a:r>
              <a:rPr lang="en-US">
                <a:ea typeface="+mn-lt"/>
                <a:cs typeface="+mn-lt"/>
              </a:rPr>
              <a:t> class.</a:t>
            </a:r>
            <a:endParaRPr lang="en-US"/>
          </a:p>
          <a:p>
            <a:r>
              <a:rPr lang="en-US" err="1">
                <a:latin typeface="Consolas"/>
              </a:rPr>
              <a:t>a.add</a:t>
            </a:r>
            <a:r>
              <a:rPr lang="en-US">
                <a:latin typeface="Consolas"/>
              </a:rPr>
              <a:t>("Java");</a:t>
            </a:r>
          </a:p>
          <a:p>
            <a:r>
              <a:rPr lang="en-US" err="1">
                <a:latin typeface="Consolas"/>
              </a:rPr>
              <a:t>a.add</a:t>
            </a:r>
            <a:r>
              <a:rPr lang="en-US">
                <a:latin typeface="Consolas"/>
              </a:rPr>
              <a:t>("C");</a:t>
            </a:r>
            <a:endParaRPr lang="en-US">
              <a:latin typeface="Gill Sans MT"/>
            </a:endParaRPr>
          </a:p>
          <a:p>
            <a:r>
              <a:rPr lang="en-US" err="1">
                <a:latin typeface="Consolas"/>
              </a:rPr>
              <a:t>a.add</a:t>
            </a:r>
            <a:r>
              <a:rPr lang="en-US">
                <a:latin typeface="Consolas"/>
              </a:rPr>
              <a:t>("Python");</a:t>
            </a:r>
            <a:endParaRPr lang="en-US"/>
          </a:p>
          <a:p>
            <a:r>
              <a:rPr lang="en-US">
                <a:latin typeface="Consolas"/>
              </a:rPr>
              <a:t>//[</a:t>
            </a:r>
            <a:r>
              <a:rPr lang="en-US" err="1">
                <a:latin typeface="Consolas"/>
              </a:rPr>
              <a:t>Java,C,Python</a:t>
            </a:r>
            <a:r>
              <a:rPr lang="en-US">
                <a:latin typeface="Consolas"/>
              </a:rPr>
              <a:t>]</a:t>
            </a:r>
          </a:p>
          <a:p>
            <a:endParaRPr lang="en-US"/>
          </a:p>
          <a:p>
            <a:endParaRPr lang="en-US"/>
          </a:p>
          <a:p>
            <a:endParaRPr lang="en-US"/>
          </a:p>
          <a:p>
            <a:pPr marL="0" indent="0">
              <a:buNone/>
            </a:pPr>
            <a:endParaRPr lang="en-US"/>
          </a:p>
          <a:p>
            <a:endParaRPr lang="en-US"/>
          </a:p>
          <a:p>
            <a:endParaRPr lang="en-US"/>
          </a:p>
        </p:txBody>
      </p:sp>
      <p:sp>
        <p:nvSpPr>
          <p:cNvPr id="3" name="Title 2">
            <a:extLst>
              <a:ext uri="{FF2B5EF4-FFF2-40B4-BE49-F238E27FC236}">
                <a16:creationId xmlns:a16="http://schemas.microsoft.com/office/drawing/2014/main" id="{5F846DD5-B65F-1AA8-BEB7-BC6B3318B0ED}"/>
              </a:ext>
            </a:extLst>
          </p:cNvPr>
          <p:cNvSpPr>
            <a:spLocks noGrp="1"/>
          </p:cNvSpPr>
          <p:nvPr>
            <p:ph type="title"/>
          </p:nvPr>
        </p:nvSpPr>
        <p:spPr/>
        <p:txBody>
          <a:bodyPr/>
          <a:lstStyle/>
          <a:p>
            <a:r>
              <a:rPr lang="en-US"/>
              <a:t>Add elements on array list</a:t>
            </a:r>
          </a:p>
        </p:txBody>
      </p:sp>
    </p:spTree>
    <p:extLst>
      <p:ext uri="{BB962C8B-B14F-4D97-AF65-F5344CB8AC3E}">
        <p14:creationId xmlns:p14="http://schemas.microsoft.com/office/powerpoint/2010/main" val="1337497332"/>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37214B-0324-4B4F-9F4A-E69A5D02EF5E}">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0C1252-A4DB-4A98-B65C-F0941001D7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Application>Microsoft Office PowerPoint</Application>
  <PresentationFormat>Widescreen</PresentationFormat>
  <Slides>46</Slides>
  <Notes>0</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Gallery</vt:lpstr>
      <vt:lpstr>Collection frameworks</vt:lpstr>
      <vt:lpstr>COLLECTION FRAMEWORKS</vt:lpstr>
      <vt:lpstr>Hierarchy</vt:lpstr>
      <vt:lpstr>PowerPoint Presentation</vt:lpstr>
      <vt:lpstr>What is Array list ?</vt:lpstr>
      <vt:lpstr>features</vt:lpstr>
      <vt:lpstr>creation</vt:lpstr>
      <vt:lpstr>Basic operations of array list</vt:lpstr>
      <vt:lpstr>Add elements on array list</vt:lpstr>
      <vt:lpstr>Access elements on array list</vt:lpstr>
      <vt:lpstr>Change elements from array list</vt:lpstr>
      <vt:lpstr>Remove elements from array list</vt:lpstr>
      <vt:lpstr>advantages</vt:lpstr>
      <vt:lpstr>Disadvantages</vt:lpstr>
      <vt:lpstr>  Linked list</vt:lpstr>
      <vt:lpstr>What is linkedlist</vt:lpstr>
      <vt:lpstr>Linked List Representation </vt:lpstr>
      <vt:lpstr>TYPES OF LINKEDLIST </vt:lpstr>
      <vt:lpstr>Singly linked list</vt:lpstr>
      <vt:lpstr>Doubly linked list </vt:lpstr>
      <vt:lpstr>Circular Linked List </vt:lpstr>
      <vt:lpstr>Linked List Operations </vt:lpstr>
      <vt:lpstr>Advantages Of Linked List: </vt:lpstr>
      <vt:lpstr>Disadvantages Of Linked List </vt:lpstr>
      <vt:lpstr>PowerPoint Presentation</vt:lpstr>
      <vt:lpstr>What is vectors ?</vt:lpstr>
      <vt:lpstr>VECTOR Constructors</vt:lpstr>
      <vt:lpstr>CONSTRUCTORS</vt:lpstr>
      <vt:lpstr>OPERATIONS</vt:lpstr>
      <vt:lpstr>OperatIONS</vt:lpstr>
      <vt:lpstr>operations</vt:lpstr>
      <vt:lpstr>Operations</vt:lpstr>
      <vt:lpstr>VECTOR METHODS</vt:lpstr>
      <vt:lpstr>advantages</vt:lpstr>
      <vt:lpstr>DISADVANTAGES</vt:lpstr>
      <vt:lpstr>PowerPoint Presentation</vt:lpstr>
      <vt:lpstr>What is a Stack?</vt:lpstr>
      <vt:lpstr>Working of Stack</vt:lpstr>
      <vt:lpstr>Standard Stack Operations</vt:lpstr>
      <vt:lpstr>Pseudocodes</vt:lpstr>
      <vt:lpstr>Types of Stacks</vt:lpstr>
      <vt:lpstr>Implementation of Stack</vt:lpstr>
      <vt:lpstr> Implementation of Stack: Cont… </vt:lpstr>
      <vt:lpstr>Applications of the stack </vt:lpstr>
      <vt:lpstr>Advantages </vt:lpstr>
      <vt:lpstr>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frameworks</dc:title>
  <dc:creator>Anirudh Gopalakrishnan(UST,IN)</dc:creator>
  <cp:revision>1</cp:revision>
  <dcterms:created xsi:type="dcterms:W3CDTF">2023-02-28T10:00:54Z</dcterms:created>
  <dcterms:modified xsi:type="dcterms:W3CDTF">2023-03-02T04:23:30Z</dcterms:modified>
</cp:coreProperties>
</file>