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9" r:id="rId14"/>
    <p:sldId id="303" r:id="rId15"/>
    <p:sldId id="304" r:id="rId16"/>
    <p:sldId id="305" r:id="rId17"/>
    <p:sldId id="308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9" autoAdjust="0"/>
    <p:restoredTop sz="94424" autoAdjust="0"/>
  </p:normalViewPr>
  <p:slideViewPr>
    <p:cSldViewPr snapToGrid="0" showGuides="1">
      <p:cViewPr varScale="1">
        <p:scale>
          <a:sx n="140" d="100"/>
          <a:sy n="140" d="100"/>
        </p:scale>
        <p:origin x="376" y="20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apple.com/tarballs/C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RunLoop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：应用层事件，它并不能主动触发事件。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：系统事件，基于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mach_Port</a:t>
            </a:r>
            <a:r>
              <a:rPr lang="zh-CN" alt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间通信，可以主动唤醒休眠中的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举个例子：我们触摸屏幕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先摸到硬件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，屏幕表面的事件会先包装成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Event, Event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先告诉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mach_port</a:t>
            </a:r>
            <a:r>
              <a:rPr lang="zh-CN" alt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,source1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唤醒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然后将事件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分发给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然后由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</a:t>
            </a:r>
            <a:r>
              <a:rPr kumimoji="1" lang="en-US" altLang="zh-CN" dirty="0"/>
              <a:t>Observer</a:t>
            </a:r>
            <a:r>
              <a:rPr kumimoji="1" lang="zh-CN" altLang="en-US" dirty="0"/>
              <a:t>监听</a:t>
            </a:r>
            <a:r>
              <a:rPr kumimoji="1" lang="en-US" altLang="zh-CN" dirty="0"/>
              <a:t>RunLoop</a:t>
            </a:r>
            <a:r>
              <a:rPr kumimoji="1" lang="zh-CN" altLang="en-US" dirty="0"/>
              <a:t>的所有状态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RunLoop</a:t>
            </a:r>
            <a:r>
              <a:rPr lang="zh-CN" altLang="en-US" dirty="0"/>
              <a:t>的运行逻辑</a:t>
            </a:r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1876995"/>
            <a:ext cx="8199286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RunLoop</a:t>
            </a:r>
            <a:r>
              <a:rPr lang="zh-CN" altLang="en-US" dirty="0"/>
              <a:t>的运行逻辑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即将处理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即将处理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FA54D9-BE5B-6E4E-874D-B3BDDD9F7686}"/>
              </a:ext>
            </a:extLst>
          </p:cNvPr>
          <p:cNvSpPr txBox="1"/>
          <p:nvPr/>
        </p:nvSpPr>
        <p:spPr>
          <a:xfrm>
            <a:off x="308225" y="5894362"/>
            <a:ext cx="11137186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会自动调用内核态的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内核态的这个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函数内部真正实现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的休眠，当有消息的时候就唤醒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，从内核态切换成用户态。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线程保活的实现：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方法，要用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runMode:beforeDate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：方法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方法内部是类似开启一个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循环，内部调用了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runMode:beforeDate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：方法，我们要自己控制这个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循环的结束条件。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自己写个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循环（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eepRunning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），手动控制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方法仍然需要调用：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CFRunLoopStop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CFRunLoopGetCurrent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AFN2.0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NSURLConnection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，需要线程保活，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AFN3.0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NSUrlSession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NSUrlSession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维护了一个线程池，用来做</a:t>
            </a:r>
            <a:r>
              <a:rPr lang="e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线程的调度与管理，所以不再需要常驻线程。</a:t>
            </a:r>
            <a:endParaRPr lang="e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两种方法解决：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两种方法完全等价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[[NSRunLoop currentRunLoop] addTimer:timer forMode:NSDefaultRunLoopMode];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[[NSRunLoop currentRunLoop] addTimer:timer forMode:UITrackingRunLoopMode];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[[NSRunLoop currentRunLoop] addTimer:timer forMode:NSRunLoopCommonModes];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D5CCC5-734B-E048-BD15-0794921E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28" y="1041513"/>
            <a:ext cx="3094634" cy="10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RunLoop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43593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</a:p>
        </p:txBody>
      </p:sp>
    </p:spTree>
    <p:extLst>
      <p:ext uri="{BB962C8B-B14F-4D97-AF65-F5344CB8AC3E}">
        <p14:creationId xmlns:p14="http://schemas.microsoft.com/office/powerpoint/2010/main" val="15829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/>
              <a:t>RunLoop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有了</a:t>
            </a:r>
            <a:r>
              <a:rPr lang="en-US" altLang="zh-CN" dirty="0"/>
              <a:t>RunLoop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RunLoop</a:t>
            </a:r>
            <a:r>
              <a:rPr lang="zh-CN" altLang="en-US" dirty="0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https://opensource.apple.com/tarballs/CF/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NSRunLoop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RunLoop</a:t>
            </a:r>
            <a:r>
              <a:rPr lang="zh-CN" altLang="en-US" dirty="0"/>
              <a:t>与线程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RunLoop</a:t>
            </a:r>
            <a:r>
              <a:rPr lang="zh-CN" altLang="en-US" dirty="0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 dirty="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 dirty="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 dirty="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 dirty="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mr-IN" altLang="zh-CN" sz="1600" dirty="0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mr-IN" altLang="zh-CN" sz="1600" dirty="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mr-IN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mr-IN" sz="1600" dirty="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mr-IN" altLang="zh-CN" sz="1600" dirty="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mr-IN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RunLoop</a:t>
            </a:r>
            <a:r>
              <a:rPr lang="zh-CN" altLang="en-US" dirty="0"/>
              <a:t>相关的类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RunLoop</a:t>
            </a:r>
          </a:p>
          <a:p>
            <a:pPr algn="ctr"/>
            <a:endParaRPr kumimoji="1" lang="en-US" altLang="zh-CN" sz="3200" dirty="0"/>
          </a:p>
          <a:p>
            <a:pPr algn="ctr"/>
            <a:endParaRPr kumimoji="1" lang="en-US" altLang="zh-CN" sz="3200" dirty="0"/>
          </a:p>
          <a:p>
            <a:pPr algn="ctr"/>
            <a:endParaRPr kumimoji="1" lang="en-US" altLang="zh-CN" sz="3200" dirty="0"/>
          </a:p>
          <a:p>
            <a:pPr algn="ctr"/>
            <a:endParaRPr kumimoji="1" lang="en-US" altLang="zh-CN" sz="3200" dirty="0"/>
          </a:p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95" y="1279651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12825</TotalTime>
  <Words>1357</Words>
  <Application>Microsoft Macintosh PowerPoint</Application>
  <PresentationFormat>宽屏</PresentationFormat>
  <Paragraphs>222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Helvetica</vt:lpstr>
      <vt:lpstr>Menlo-Regular</vt:lpstr>
      <vt:lpstr>Wingdings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719</cp:revision>
  <dcterms:created xsi:type="dcterms:W3CDTF">2017-11-23T13:35:11Z</dcterms:created>
  <dcterms:modified xsi:type="dcterms:W3CDTF">2023-10-15T01:50:21Z</dcterms:modified>
</cp:coreProperties>
</file>