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9" r:id="rId14"/>
    <p:sldId id="303" r:id="rId15"/>
    <p:sldId id="304" r:id="rId16"/>
    <p:sldId id="305" r:id="rId17"/>
    <p:sldId id="308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2" autoAdjust="0"/>
    <p:restoredTop sz="94424" autoAdjust="0"/>
  </p:normalViewPr>
  <p:slideViewPr>
    <p:cSldViewPr snapToGrid="0" showGuides="1">
      <p:cViewPr varScale="1">
        <p:scale>
          <a:sx n="128" d="100"/>
          <a:sy n="128" d="100"/>
        </p:scale>
        <p:origin x="640" y="17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apple.com/tarballs/C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</a:t>
            </a:r>
            <a:r>
              <a:rPr kumimoji="1" lang="en-US" altLang="zh-CN"/>
              <a:t>Observer</a:t>
            </a:r>
            <a:r>
              <a:rPr kumimoji="1" lang="zh-CN" altLang="en-US"/>
              <a:t>监听</a:t>
            </a:r>
            <a:r>
              <a:rPr kumimoji="1" lang="en-US" altLang="zh-CN"/>
              <a:t>RunLoop</a:t>
            </a:r>
            <a:r>
              <a:rPr kumimoji="1" lang="zh-CN" altLang="en-US"/>
              <a:t>的所有状态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1876995"/>
            <a:ext cx="8199286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3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</a:p>
        </p:txBody>
      </p:sp>
    </p:spTree>
    <p:extLst>
      <p:ext uri="{BB962C8B-B14F-4D97-AF65-F5344CB8AC3E}">
        <p14:creationId xmlns:p14="http://schemas.microsoft.com/office/powerpoint/2010/main" val="15829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/>
              <a:t>RunLoop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有了</a:t>
            </a:r>
            <a:r>
              <a:rPr lang="en-US" altLang="zh-CN"/>
              <a:t>RunLoop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https://opensource.apple.com/tarballs/CF/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NSRunLoop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与线程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mr-IN" altLang="zh-CN" sz="1600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mr-IN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mr-IN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mr-IN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mr-IN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mr-IN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相关的类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RunLoop</a:t>
            </a:r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95" y="1279651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12182</TotalTime>
  <Words>1042</Words>
  <Application>Microsoft Macintosh PowerPoint</Application>
  <PresentationFormat>宽屏</PresentationFormat>
  <Paragraphs>208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Helvetica</vt:lpstr>
      <vt:lpstr>Menlo-Regular</vt:lpstr>
      <vt:lpstr>Wingdings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702</cp:revision>
  <dcterms:created xsi:type="dcterms:W3CDTF">2017-11-23T13:35:11Z</dcterms:created>
  <dcterms:modified xsi:type="dcterms:W3CDTF">2023-09-04T04:07:09Z</dcterms:modified>
</cp:coreProperties>
</file>