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9" r:id="rId14"/>
    <p:sldId id="303" r:id="rId15"/>
    <p:sldId id="304" r:id="rId16"/>
    <p:sldId id="305" r:id="rId17"/>
    <p:sldId id="308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295"/>
            <p14:sldId id="296"/>
          </p14:sldIdLst>
        </p14:section>
        <p14:section name="RunLoop对象" id="{A24E9000-8C64-C54C-8357-1C94C1396EFA}">
          <p14:sldIdLst>
            <p14:sldId id="297"/>
            <p14:sldId id="298"/>
            <p14:sldId id="299"/>
          </p14:sldIdLst>
        </p14:section>
        <p14:section name="Mode" id="{E7B7AA31-4356-114E-9D44-41912B6E8977}">
          <p14:sldIdLst>
            <p14:sldId id="300"/>
            <p14:sldId id="301"/>
            <p14:sldId id="302"/>
            <p14:sldId id="306"/>
            <p14:sldId id="309"/>
          </p14:sldIdLst>
        </p14:section>
        <p14:section name="RunLoop的运行逻辑" id="{4AB8F76B-8929-C044-B392-6F30103CD5BA}">
          <p14:sldIdLst>
            <p14:sldId id="303"/>
            <p14:sldId id="304"/>
            <p14:sldId id="305"/>
            <p14:sldId id="308"/>
          </p14:sldIdLst>
        </p14:section>
        <p14:section name="应用" id="{0420B00D-ACF1-FA48-BE39-BD2BB71D4F2D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5" autoAdjust="0"/>
    <p:restoredTop sz="94424" autoAdjust="0"/>
  </p:normalViewPr>
  <p:slideViewPr>
    <p:cSldViewPr snapToGrid="0" showGuides="1">
      <p:cViewPr varScale="1">
        <p:scale>
          <a:sx n="94" d="100"/>
          <a:sy n="94" d="100"/>
        </p:scale>
        <p:origin x="216" y="90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2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apple.com/tarballs/C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启动时只能选择其中一个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如果需要切换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，只能退出当前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，再重新选择一个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不同组的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能分隔开来，互不影响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里没有任何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会立马退出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kCFRunLoopDefaultMode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NSDefaultRunLoopMode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，通常主线程是在这个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UITrackingRunLoopMode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：界面跟踪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ScrollView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追踪触摸滑动，保证界面滑动时不受其他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CFRunLoopObserverRef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8" y="1604818"/>
            <a:ext cx="7696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</a:t>
            </a:r>
            <a:r>
              <a:rPr kumimoji="1" lang="en-US" altLang="zh-CN" dirty="0"/>
              <a:t>Observer</a:t>
            </a:r>
            <a:r>
              <a:rPr kumimoji="1" lang="zh-CN" altLang="en-US" dirty="0"/>
              <a:t>监听</a:t>
            </a:r>
            <a:r>
              <a:rPr kumimoji="1" lang="en-US" altLang="zh-CN" dirty="0" err="1"/>
              <a:t>RunLoop</a:t>
            </a:r>
            <a:r>
              <a:rPr kumimoji="1" lang="zh-CN" altLang="en-US" dirty="0"/>
              <a:t>的所有状态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2" y="1211282"/>
            <a:ext cx="9505619" cy="55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pic>
        <p:nvPicPr>
          <p:cNvPr id="5" name="图片 4" descr="runl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1876995"/>
            <a:ext cx="8199286" cy="42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439690" cy="501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onThread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的线程间通信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系统事件捕捉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withObject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afterDelay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8173" y="1250933"/>
            <a:ext cx="5608409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的运行逻辑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804" y="138192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7" name="矩形 6"/>
          <p:cNvSpPr/>
          <p:nvPr/>
        </p:nvSpPr>
        <p:spPr>
          <a:xfrm>
            <a:off x="671796" y="1712131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</p:txBody>
      </p:sp>
      <p:sp>
        <p:nvSpPr>
          <p:cNvPr id="8" name="矩形 7"/>
          <p:cNvSpPr/>
          <p:nvPr/>
        </p:nvSpPr>
        <p:spPr>
          <a:xfrm>
            <a:off x="671796" y="203046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</p:txBody>
      </p:sp>
      <p:sp>
        <p:nvSpPr>
          <p:cNvPr id="9" name="矩形 8"/>
          <p:cNvSpPr/>
          <p:nvPr/>
        </p:nvSpPr>
        <p:spPr>
          <a:xfrm>
            <a:off x="671796" y="2360671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671796" y="2697434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671796" y="3023317"/>
            <a:ext cx="3664035" cy="28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2" name="矩形 11"/>
          <p:cNvSpPr/>
          <p:nvPr/>
        </p:nvSpPr>
        <p:spPr>
          <a:xfrm>
            <a:off x="671796" y="3362661"/>
            <a:ext cx="3664033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71796" y="3689179"/>
            <a:ext cx="3664035" cy="12148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</a:p>
        </p:txBody>
      </p:sp>
      <p:sp>
        <p:nvSpPr>
          <p:cNvPr id="14" name="矩形 13"/>
          <p:cNvSpPr/>
          <p:nvPr/>
        </p:nvSpPr>
        <p:spPr>
          <a:xfrm>
            <a:off x="913008" y="3990158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</p:txBody>
      </p:sp>
      <p:sp>
        <p:nvSpPr>
          <p:cNvPr id="15" name="矩形 14"/>
          <p:cNvSpPr/>
          <p:nvPr/>
        </p:nvSpPr>
        <p:spPr>
          <a:xfrm>
            <a:off x="907445" y="4303640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</p:txBody>
      </p:sp>
      <p:sp>
        <p:nvSpPr>
          <p:cNvPr id="16" name="矩形 15"/>
          <p:cNvSpPr/>
          <p:nvPr/>
        </p:nvSpPr>
        <p:spPr>
          <a:xfrm>
            <a:off x="907445" y="4611862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</p:txBody>
      </p:sp>
      <p:sp>
        <p:nvSpPr>
          <p:cNvPr id="17" name="矩形 16"/>
          <p:cNvSpPr/>
          <p:nvPr/>
        </p:nvSpPr>
        <p:spPr>
          <a:xfrm>
            <a:off x="671795" y="4957058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8" name="矩形 17"/>
          <p:cNvSpPr/>
          <p:nvPr/>
        </p:nvSpPr>
        <p:spPr>
          <a:xfrm>
            <a:off x="671795" y="5299797"/>
            <a:ext cx="3664035" cy="933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</a:p>
        </p:txBody>
      </p:sp>
      <p:sp>
        <p:nvSpPr>
          <p:cNvPr id="19" name="矩形 18"/>
          <p:cNvSpPr/>
          <p:nvPr/>
        </p:nvSpPr>
        <p:spPr>
          <a:xfrm>
            <a:off x="907445" y="5930486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20" name="矩形 19"/>
          <p:cNvSpPr/>
          <p:nvPr/>
        </p:nvSpPr>
        <p:spPr>
          <a:xfrm>
            <a:off x="907445" y="5624565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2" name="矩形 21"/>
          <p:cNvSpPr/>
          <p:nvPr/>
        </p:nvSpPr>
        <p:spPr>
          <a:xfrm>
            <a:off x="671794" y="6285739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cxnSp>
        <p:nvCxnSpPr>
          <p:cNvPr id="23" name="肘形连接符 22"/>
          <p:cNvCxnSpPr>
            <a:stCxn id="19" idx="3"/>
            <a:endCxn id="22" idx="3"/>
          </p:cNvCxnSpPr>
          <p:nvPr/>
        </p:nvCxnSpPr>
        <p:spPr>
          <a:xfrm>
            <a:off x="4147445" y="6049286"/>
            <a:ext cx="188384" cy="380453"/>
          </a:xfrm>
          <a:prstGeom prst="bentConnector3">
            <a:avLst>
              <a:gd name="adj1" fmla="val 221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1"/>
            <a:endCxn id="7" idx="1"/>
          </p:cNvCxnSpPr>
          <p:nvPr/>
        </p:nvCxnSpPr>
        <p:spPr>
          <a:xfrm rot="10800000">
            <a:off x="671797" y="1856131"/>
            <a:ext cx="235649" cy="3887234"/>
          </a:xfrm>
          <a:prstGeom prst="bentConnector3">
            <a:avLst>
              <a:gd name="adj1" fmla="val 197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6" idx="3"/>
          </p:cNvCxnSpPr>
          <p:nvPr/>
        </p:nvCxnSpPr>
        <p:spPr>
          <a:xfrm flipH="1">
            <a:off x="4147445" y="3167317"/>
            <a:ext cx="188386" cy="1563345"/>
          </a:xfrm>
          <a:prstGeom prst="bentConnector3">
            <a:avLst>
              <a:gd name="adj1" fmla="val -12134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339926" y="4310537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</a:t>
            </a:r>
            <a:r>
              <a:rPr lang="en-US" altLang="zh-CN" sz="1200">
                <a:latin typeface="Menlo-Regular" charset="0"/>
              </a:rPr>
              <a:t>SERVICING_THE_MAIN_DISPATCH_QUEUE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9927" y="1381923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AN_OBSERVER_CALLBACK_FUNCTION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9927" y="395154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A_TIMER_CALLBACK_FUNCTION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39927" y="4778381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A_SOURCE1_PERFORM_FUNCTION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9927" y="2692098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A_SOURCE0_PERFORM_FUNCTION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9927" y="236067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cxnSp>
        <p:nvCxnSpPr>
          <p:cNvPr id="48" name="直线箭头连接符 47"/>
          <p:cNvCxnSpPr>
            <a:stCxn id="6" idx="3"/>
            <a:endCxn id="42" idx="1"/>
          </p:cNvCxnSpPr>
          <p:nvPr/>
        </p:nvCxnSpPr>
        <p:spPr>
          <a:xfrm>
            <a:off x="4335839" y="1525923"/>
            <a:ext cx="10040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9" idx="3"/>
            <a:endCxn id="47" idx="1"/>
          </p:cNvCxnSpPr>
          <p:nvPr/>
        </p:nvCxnSpPr>
        <p:spPr>
          <a:xfrm>
            <a:off x="4335831" y="2504671"/>
            <a:ext cx="10040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0" idx="3"/>
            <a:endCxn id="46" idx="1"/>
          </p:cNvCxnSpPr>
          <p:nvPr/>
        </p:nvCxnSpPr>
        <p:spPr>
          <a:xfrm flipV="1">
            <a:off x="4335831" y="2836098"/>
            <a:ext cx="1004096" cy="533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4" idx="3"/>
            <a:endCxn id="43" idx="1"/>
          </p:cNvCxnSpPr>
          <p:nvPr/>
        </p:nvCxnSpPr>
        <p:spPr>
          <a:xfrm flipV="1">
            <a:off x="4153008" y="4095541"/>
            <a:ext cx="1186919" cy="1341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5" idx="3"/>
            <a:endCxn id="40" idx="1"/>
          </p:cNvCxnSpPr>
          <p:nvPr/>
        </p:nvCxnSpPr>
        <p:spPr>
          <a:xfrm>
            <a:off x="4147445" y="4422440"/>
            <a:ext cx="1192481" cy="3209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6" idx="3"/>
            <a:endCxn id="45" idx="1"/>
          </p:cNvCxnSpPr>
          <p:nvPr/>
        </p:nvCxnSpPr>
        <p:spPr>
          <a:xfrm>
            <a:off x="4147445" y="4730662"/>
            <a:ext cx="1192482" cy="19171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7" idx="3"/>
            <a:endCxn id="37" idx="1"/>
          </p:cNvCxnSpPr>
          <p:nvPr/>
        </p:nvCxnSpPr>
        <p:spPr>
          <a:xfrm>
            <a:off x="4335830" y="5101058"/>
            <a:ext cx="1004096" cy="3725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39926" y="5329576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休眠的实现原理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1524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2409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130140" y="2066308"/>
            <a:ext cx="0" cy="383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86743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7628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969625" y="3358739"/>
            <a:ext cx="2438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557" y="2847111"/>
            <a:ext cx="2772493" cy="1023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没有消息就让线程休眠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有消息就唤醒线程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10" idx="2"/>
            <a:endCxn id="17" idx="3"/>
          </p:cNvCxnSpPr>
          <p:nvPr/>
        </p:nvCxnSpPr>
        <p:spPr>
          <a:xfrm flipH="1">
            <a:off x="3834296" y="3548744"/>
            <a:ext cx="3264773" cy="833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10495" y="4191991"/>
            <a:ext cx="112380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在实际开中的应用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控制线程生命周期（线程保活）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在滑动时停止工作的问题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监控应用卡顿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00428" y="1357811"/>
            <a:ext cx="3860272" cy="967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在程序运行过程中循环做一些事情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0150704063033561_easyicon_net_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" y="2583221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8096" y="1357811"/>
            <a:ext cx="4715296" cy="1862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事件响应、手势识别、界面刷新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AutoreleasePool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9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/>
              <a:t>RunLoop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326094"/>
            <a:ext cx="6003099" cy="173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93803" y="3293490"/>
            <a:ext cx="4866965" cy="55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行代码后，会即将退出程序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有了</a:t>
            </a:r>
            <a:r>
              <a:rPr lang="en-US" altLang="zh-CN"/>
              <a:t>RunLoop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248032"/>
            <a:ext cx="8764645" cy="1542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690198" y="2985093"/>
            <a:ext cx="4866965" cy="45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程序并不会马上退出，而是保持运行状态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98" y="3638236"/>
            <a:ext cx="6173251" cy="15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保持程序的持续运行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中的各种事件（比如触摸事件、定时器事件等）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资源，提高程序性能：该做事时做事，该休息时休息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4" y="2985093"/>
            <a:ext cx="5402036" cy="294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2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来访问和使用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都代表着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https://opensource.apple.com/tarballs/CF/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2057" y="2933205"/>
            <a:ext cx="3526971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NSRunLoop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3330" y="4144487"/>
            <a:ext cx="2018805" cy="84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CFRunLoopRef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与线程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每条线程都有唯一的一个与之对应的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保存在一个全局的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里，线程作为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线程刚创建时并没有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会在第一次获取它时创建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会在线程结束时销毁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已经自动获取（创建），子线程默认没有开启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 dirty="0" err="1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zh-CN" alt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currentRunLoop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 dirty="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 dirty="0" err="1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mainRunLoop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 dirty="0">
              <a:solidFill>
                <a:srgbClr val="0074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 dirty="0">
              <a:solidFill>
                <a:srgbClr val="0074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CFRunLoopGetCurrent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 dirty="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mr-IN" altLang="zh-CN" sz="1600" dirty="0" err="1">
                <a:solidFill>
                  <a:srgbClr val="2E0D6E"/>
                </a:solidFill>
                <a:latin typeface="Menlo-Regular" charset="0"/>
              </a:rPr>
              <a:t>CFRunLoopGetMain</a:t>
            </a:r>
            <a:r>
              <a:rPr lang="mr-IN" altLang="zh-CN" sz="1600" dirty="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mr-IN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mr-IN" sz="1600" dirty="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mr-IN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mr-IN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相关的类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000303" cy="1848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CFRunLoopSourceRef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CFRunLoopTimerRef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CFRunLoopObserverRef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389" y="3740621"/>
            <a:ext cx="4441370" cy="2838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RunLoop</a:t>
            </a:r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7751331" y="4375844"/>
            <a:ext cx="1876301" cy="2072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Mode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23968" y="5570591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observers</a:t>
            </a:r>
          </a:p>
        </p:txBody>
      </p:sp>
      <p:sp>
        <p:nvSpPr>
          <p:cNvPr id="8" name="矩形 7"/>
          <p:cNvSpPr/>
          <p:nvPr/>
        </p:nvSpPr>
        <p:spPr>
          <a:xfrm>
            <a:off x="8023968" y="476687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sources0</a:t>
            </a:r>
          </a:p>
        </p:txBody>
      </p:sp>
      <p:sp>
        <p:nvSpPr>
          <p:cNvPr id="9" name="矩形 8"/>
          <p:cNvSpPr/>
          <p:nvPr/>
        </p:nvSpPr>
        <p:spPr>
          <a:xfrm>
            <a:off x="8023968" y="5170165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sources1</a:t>
            </a:r>
          </a:p>
        </p:txBody>
      </p:sp>
      <p:sp>
        <p:nvSpPr>
          <p:cNvPr id="10" name="矩形 9"/>
          <p:cNvSpPr/>
          <p:nvPr/>
        </p:nvSpPr>
        <p:spPr>
          <a:xfrm>
            <a:off x="8023968" y="597573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timers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9942326" y="4375844"/>
            <a:ext cx="1876301" cy="2072350"/>
            <a:chOff x="9345877" y="4007709"/>
            <a:chExt cx="1876301" cy="2072350"/>
          </a:xfrm>
        </p:grpSpPr>
        <p:sp>
          <p:nvSpPr>
            <p:cNvPr id="11" name="矩形 10"/>
            <p:cNvSpPr/>
            <p:nvPr/>
          </p:nvSpPr>
          <p:spPr>
            <a:xfrm>
              <a:off x="9345877" y="4007709"/>
              <a:ext cx="1876301" cy="2072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en-US" altLang="zh-CN"/>
                <a:t>Mode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8514" y="5202456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observers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8514" y="439874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sources0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18514" y="4802030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sources1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618514" y="560760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timers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83" y="1349930"/>
            <a:ext cx="5157480" cy="21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0" y="3664338"/>
            <a:ext cx="63246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14901</TotalTime>
  <Words>1042</Words>
  <Application>Microsoft Macintosh PowerPoint</Application>
  <PresentationFormat>宽屏</PresentationFormat>
  <Paragraphs>208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Helvetica</vt:lpstr>
      <vt:lpstr>Mangal</vt:lpstr>
      <vt:lpstr>Menlo-Regular</vt:lpstr>
      <vt:lpstr>Wingdings</vt:lpstr>
      <vt:lpstr>Office 主题</vt:lpstr>
      <vt:lpstr>RunLoop</vt:lpstr>
      <vt:lpstr>面试题</vt:lpstr>
      <vt:lpstr>什么是RunLoop</vt:lpstr>
      <vt:lpstr>如果没有RunLoop</vt:lpstr>
      <vt:lpstr>如果有了RunLoop</vt:lpstr>
      <vt:lpstr>RunLoop对象</vt:lpstr>
      <vt:lpstr>RunLoop与线程</vt:lpstr>
      <vt:lpstr>获取RunLoop对象</vt:lpstr>
      <vt:lpstr>RunLoop相关的类</vt:lpstr>
      <vt:lpstr>CFRunLoopModeRef</vt:lpstr>
      <vt:lpstr>CFRunLoopModeRef</vt:lpstr>
      <vt:lpstr>CFRunLoopObserverRef</vt:lpstr>
      <vt:lpstr>添加Observer监听RunLoop的所有状态</vt:lpstr>
      <vt:lpstr>RunLoop的运行逻辑</vt:lpstr>
      <vt:lpstr>RunLoop的运行逻辑</vt:lpstr>
      <vt:lpstr>RunLoop的运行逻辑</vt:lpstr>
      <vt:lpstr>RunLoop休眠的实现原理</vt:lpstr>
      <vt:lpstr>RunLoop在实际开中的应用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706</cp:revision>
  <dcterms:created xsi:type="dcterms:W3CDTF">2017-11-23T13:35:11Z</dcterms:created>
  <dcterms:modified xsi:type="dcterms:W3CDTF">2021-01-26T03:54:32Z</dcterms:modified>
</cp:coreProperties>
</file>