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6" r:id="rId4"/>
    <p:sldId id="295" r:id="rId5"/>
    <p:sldId id="297" r:id="rId6"/>
    <p:sldId id="298" r:id="rId7"/>
    <p:sldId id="299" r:id="rId8"/>
    <p:sldId id="300" r:id="rId9"/>
    <p:sldId id="294" r:id="rId10"/>
    <p:sldId id="301" r:id="rId11"/>
    <p:sldId id="302" r:id="rId12"/>
    <p:sldId id="303" r:id="rId13"/>
    <p:sldId id="304" r:id="rId14"/>
    <p:sldId id="309" r:id="rId15"/>
    <p:sldId id="310" r:id="rId16"/>
    <p:sldId id="311" r:id="rId17"/>
    <p:sldId id="312" r:id="rId18"/>
    <p:sldId id="313" r:id="rId19"/>
    <p:sldId id="305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6"/>
            <p14:sldId id="295"/>
            <p14:sldId id="297"/>
            <p14:sldId id="298"/>
            <p14:sldId id="299"/>
            <p14:sldId id="300"/>
            <p14:sldId id="294"/>
          </p14:sldIdLst>
        </p14:section>
        <p14:section name="耗电优化" id="{574F8290-EA46-6C41-8782-987B3309CACA}">
          <p14:sldIdLst>
            <p14:sldId id="301"/>
            <p14:sldId id="302"/>
            <p14:sldId id="303"/>
          </p14:sldIdLst>
        </p14:section>
        <p14:section name="启动优化" id="{1D62A764-8C60-CF43-B058-B2D1176D9987}">
          <p14:sldIdLst>
            <p14:sldId id="304"/>
            <p14:sldId id="309"/>
            <p14:sldId id="310"/>
            <p14:sldId id="311"/>
            <p14:sldId id="312"/>
            <p14:sldId id="313"/>
          </p14:sldIdLst>
        </p14:section>
        <p14:section name="安装包优化" id="{5EB51854-2E77-5645-B607-BAB6005E783C}">
          <p14:sldIdLst>
            <p14:sldId id="305"/>
            <p14:sldId id="314"/>
          </p14:sldIdLst>
        </p14:section>
        <p14:section name="内存优化" id="{8143ADF5-FFA2-2044-B309-CF4E8EAA191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 varScale="1">
        <p:scale>
          <a:sx n="125" d="100"/>
          <a:sy n="125" d="100"/>
        </p:scale>
        <p:origin x="184" y="2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objc/" TargetMode="External"/><Relationship Id="rId2" Type="http://schemas.openxmlformats.org/officeDocument/2006/relationships/hyperlink" Target="https://github.com/tinymind/LSUnused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xsd/Link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性能优化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耗电的主要来源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95446" y="3085416"/>
            <a:ext cx="11501313" cy="227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6" y="1256970"/>
            <a:ext cx="5620346" cy="16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尽可能降低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少用定时器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尽量不要频繁写入小数据，最好批量一次性写入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读写大量重要数据时，考虑用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，其提供了基于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的异步操作文件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系统会优化磁盘访问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数据量比较大的，建议使用数据库（比如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减少、压缩网络数据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如果多次请求的结果是相同的，尽量使用缓存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使用断点续传，否则网络不稳定时可能多次传输相同的内容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网络不可用时，不要尝试执行网络请求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让用户可以取消长时间运行或者速度很慢的网络操作，设置合适的超时时间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传输，比如，下载视频流时，不要传输很小的数据包，直接下载整个文件或者一大块一大块地下载。如果下载广告，一次性多下载一些，然后再慢慢展示。如果下载电子邮件，一次下载多封，不要一封一封地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如果只是需要快速确定用户位置，最好用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CLLocationManager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requestLocation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方法。定位完成后，会自动让定位硬件断电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如果不是导航应用，尽量不要实时更新位置，定位完毕就关掉定位服务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尽量降低定位精度，比如尽量不要使用精度最高的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kCLLocationAccuracyBest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需要后台定位时，尽量设置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pausesLocationUpdatesAutomatically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，如果用户不太可能移动的时候系统会自动暂停位置更新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startMonitoringSignificantLocationChanges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，优先考虑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startMonitoringForRegion: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硬件检测优化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用户移动、摇晃、倾斜设备时，会产生动作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(motion)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事件，这些事件由加速度计、陀螺仪、磁力计等硬件检测。在不需要检测的场合，应该及时关闭这些硬件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的启动可以分为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冷启动（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）：从零开始启动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热启动（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已经在内存中，在后台存活着，再次点击图标启动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启动时间的优化，主要是针对冷启动进行优化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通过添加环境变量可以打印出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的启动时间分析（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scheme -&gt; Run -&gt; Arguments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如果需要更详细的信息，那就将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DYLD_PRINT_STATISTICS_DETAILS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6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1284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的冷启动可以概括为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408"/>
            <a:ext cx="12192000" cy="3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dyld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的动态链接器，可以用来装载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文件（可执行文件、动态库等）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的可执行文件，同时会递归加载所有依赖的动态库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把可执行文件、动态库都装载完毕后，会通知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0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进行可执行文件内容的解析和处理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call_load_methods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，调用所有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进行各种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结构的初始化（注册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 、初始化类对象等等）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到此为止，可执行文件和动态库中所有的符号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都已经按格式成功加载到内存中，被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总结一下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主导，将可执行文件加载到内存，顺便加载所有依赖的动态库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所有初始化工作结束后，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UIApplicationMain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AppDelegate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application:didFinishLaunchingWithOptions: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5"/>
            <a:ext cx="11501313" cy="5251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按照不同的阶段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减少动态库、合并一些动态库（定期清理不必要的动态库）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类、分类的数量、减少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数量（定期清理不必要的类、分类）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+initialize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dispatch_once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静态构造器、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在不影响用户体验的前提下，尽可能将一些操作延迟，不要全部都放在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finishLaunching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按需加载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）主要由可执行文件、资源组成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资源（图片、音频、视频等）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采取无损压缩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去除没有用到的资源：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https://github.com/tinymind/LSUnusedResources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可执行文件瘦身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 Linked Product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Strings Read-Only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Symbols Hidden by Default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去掉异常支持，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C++ Exceptions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Objective-C Exceptions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Other C Flags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fno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-exceptions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https://www.jetbrains.com/objc/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）检测未使用的代码：菜单栏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插件检测出重复代码、未被调用的代码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你在项目中是怎么优化内存的？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优化你是从哪几方面着手？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列表卡顿的原因可能有哪些？你平时是怎么优化的？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卡顿嘛？会造成卡顿的原因大致有哪些？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LinkMap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20991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文件，可以查看可执行文件的具体组成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6" y="1733797"/>
            <a:ext cx="8420100" cy="215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44611" y="4247219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可借助第三方工具解析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https://github.com/huanxsd/LinkMap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9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6255" y="1203432"/>
            <a:ext cx="11830503" cy="18010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在屏幕成像的过程中，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起着至关重要的作用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，中央处理器）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对象的创建和销毁、对象属性的调整、布局计算、文本的计算和排版、图片的格式转换和解码、图像的绘制（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，图形处理器）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纹理的渲染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4286" y="3503221"/>
            <a:ext cx="890649" cy="6887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CPU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815482" y="3503221"/>
            <a:ext cx="890649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GPU</a:t>
            </a:r>
            <a:endParaRPr kumimoji="1"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4413023" y="3503221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帧缓存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4413023" y="4690752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视频控制器</a:t>
            </a:r>
          </a:p>
        </p:txBody>
      </p:sp>
      <p:sp>
        <p:nvSpPr>
          <p:cNvPr id="8" name="矩形 7"/>
          <p:cNvSpPr/>
          <p:nvPr/>
        </p:nvSpPr>
        <p:spPr>
          <a:xfrm>
            <a:off x="6603710" y="4690752"/>
            <a:ext cx="890649" cy="68876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屏幕</a:t>
            </a:r>
          </a:p>
        </p:txBody>
      </p:sp>
      <p:cxnSp>
        <p:nvCxnSpPr>
          <p:cNvPr id="9" name="直线箭头连接符 8"/>
          <p:cNvCxnSpPr>
            <a:stCxn id="2" idx="3"/>
            <a:endCxn id="5" idx="1"/>
          </p:cNvCxnSpPr>
          <p:nvPr/>
        </p:nvCxnSpPr>
        <p:spPr>
          <a:xfrm>
            <a:off x="1914935" y="3847605"/>
            <a:ext cx="90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3706131" y="3847605"/>
            <a:ext cx="706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  <a:endCxn id="7" idx="0"/>
          </p:cNvCxnSpPr>
          <p:nvPr/>
        </p:nvCxnSpPr>
        <p:spPr>
          <a:xfrm>
            <a:off x="5086278" y="4191989"/>
            <a:ext cx="0" cy="4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8" idx="1"/>
          </p:cNvCxnSpPr>
          <p:nvPr/>
        </p:nvCxnSpPr>
        <p:spPr>
          <a:xfrm>
            <a:off x="5759533" y="5035136"/>
            <a:ext cx="844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15363" y="4256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46306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渲染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42043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计算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858455" y="4629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6254" y="5723523"/>
            <a:ext cx="11830503" cy="40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中是双缓冲机制，有前帧缓存、后帧缓存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屏幕成像原理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2470068" y="2458192"/>
            <a:ext cx="3966358" cy="14250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470068" y="2612571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470068" y="284809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470068" y="3071750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470068" y="3301339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470068" y="3536866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470068" y="376051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3926" y="2422631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水平同步信号（</a:t>
            </a:r>
            <a:r>
              <a:rPr kumimoji="1" lang="en-US" altLang="zh-CN"/>
              <a:t>HSync</a:t>
            </a:r>
            <a:r>
              <a:rPr kumimoji="1" lang="zh-CN" altLang="en-US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86652" y="1938843"/>
            <a:ext cx="25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垂直同步信号（</a:t>
            </a:r>
            <a:r>
              <a:rPr kumimoji="1" lang="en-US" altLang="zh-CN"/>
              <a:t>VSync</a:t>
            </a:r>
            <a:r>
              <a:rPr kumimoji="1" lang="zh-CN" altLang="en-US"/>
              <a:t>）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339440" y="2458256"/>
            <a:ext cx="0" cy="146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卡顿产生的原因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758" y="14012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CPU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1178" y="14012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B0F0"/>
                </a:solidFill>
              </a:rPr>
              <a:t>GPU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019297" y="3348842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713054" y="3346862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2059932" y="2327629"/>
            <a:ext cx="741806" cy="1339864"/>
            <a:chOff x="2261813" y="1757613"/>
            <a:chExt cx="741806" cy="1339864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28" name="直线箭头连接符 27"/>
          <p:cNvCxnSpPr/>
          <p:nvPr/>
        </p:nvCxnSpPr>
        <p:spPr>
          <a:xfrm>
            <a:off x="2442984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231117" y="3344884"/>
            <a:ext cx="3908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3641847" y="2327629"/>
            <a:ext cx="741806" cy="1339864"/>
            <a:chOff x="2261813" y="1757613"/>
            <a:chExt cx="741806" cy="1339864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38" name="直线箭头连接符 37"/>
          <p:cNvCxnSpPr/>
          <p:nvPr/>
        </p:nvCxnSpPr>
        <p:spPr>
          <a:xfrm>
            <a:off x="4032298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820431" y="3344884"/>
            <a:ext cx="102222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5203888" y="2327629"/>
            <a:ext cx="741806" cy="1339864"/>
            <a:chOff x="2261813" y="1757613"/>
            <a:chExt cx="741806" cy="1339864"/>
          </a:xfrm>
        </p:grpSpPr>
        <p:cxnSp>
          <p:nvCxnSpPr>
            <p:cNvPr id="42" name="直线箭头连接符 41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765929" y="2327629"/>
            <a:ext cx="741806" cy="1339864"/>
            <a:chOff x="2261813" y="1757613"/>
            <a:chExt cx="741806" cy="133986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47" name="直线箭头连接符 46"/>
          <p:cNvCxnSpPr/>
          <p:nvPr/>
        </p:nvCxnSpPr>
        <p:spPr>
          <a:xfrm>
            <a:off x="7160856" y="3344884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854613" y="3342904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8500321" y="2327629"/>
            <a:ext cx="741806" cy="1339864"/>
            <a:chOff x="2261813" y="1757613"/>
            <a:chExt cx="741806" cy="1339864"/>
          </a:xfrm>
        </p:grpSpPr>
        <p:cxnSp>
          <p:nvCxnSpPr>
            <p:cNvPr id="50" name="直线箭头连接符 4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05425" y="4212058"/>
            <a:ext cx="11501313" cy="1879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卡顿解决的主要思路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60FPS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的刷帧率，每隔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就会有一次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8477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尽量用轻量级的对象，比如用不到事件处理的地方，可以考虑使用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不要频繁地调用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等属性，尽量减少不必要的修改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尽量提前计算好布局，在有需要时一次性调整对应的属性，不要多次修改属性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Autolayout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会比直接设置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消耗更多的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最好刚好跟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控制一下线程的最大并发数量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尽量把耗时的操作放到子线程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文本处理（尺寸计算、绘制）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图片处理（解码、绘制）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尽量避免短时间内大量图片的显示，尽可能将多张图片合成一张进行显示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能处理的最大纹理尺寸是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4096x4096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，一旦超过这个尺寸，就会占用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资源进行处理，所以纹理尽量不要超过这个尺寸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尽量减少视图数量和层次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减少透明的视图（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alpha&lt;1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），不透明的就设置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opaque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尽量避免出现离屏渲染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9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离屏渲染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种渲染方式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：当前屏幕渲染，在当前用于显示的屏幕缓冲区进行渲染操作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：离屏渲染，在当前屏幕缓冲区以外新开辟一个缓冲区进行渲染操作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离屏渲染消耗性能的原因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需要创建新的缓冲区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离屏渲染的整个过程，需要多次切换上下文环境，先是从当前屏幕（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）切换到离屏（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）；等到离屏渲染结束以后，将离屏缓冲区的渲染结果显示到屏幕上，又需要将上下文环境从离屏切换到当前屏幕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哪些操作会触发离屏渲染？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光栅化，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shouldRasterize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圆角，同时设置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masksToBounds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cornerRadius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绘制裁剪圆角，或者叫美工提供圆角图片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shadowXXX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shadowPath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就不会产生离屏渲染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0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卡顿检测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0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平时所说的“卡顿”主要是因为在主线程执行了比较耗时的操作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到主线程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状态切换的耗时，以达到监控卡顿的目的</a:t>
            </a:r>
          </a:p>
        </p:txBody>
      </p:sp>
    </p:spTree>
    <p:extLst>
      <p:ext uri="{BB962C8B-B14F-4D97-AF65-F5344CB8AC3E}">
        <p14:creationId xmlns:p14="http://schemas.microsoft.com/office/powerpoint/2010/main" val="15195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15345</TotalTime>
  <Words>1623</Words>
  <Application>Microsoft Macintosh PowerPoint</Application>
  <PresentationFormat>宽屏</PresentationFormat>
  <Paragraphs>197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Menlo-Regular</vt:lpstr>
      <vt:lpstr>Wingdings</vt:lpstr>
      <vt:lpstr>Office 主题</vt:lpstr>
      <vt:lpstr>性能优化</vt:lpstr>
      <vt:lpstr>面试题</vt:lpstr>
      <vt:lpstr>CPU和GPU</vt:lpstr>
      <vt:lpstr>屏幕成像原理</vt:lpstr>
      <vt:lpstr>卡顿产生的原因</vt:lpstr>
      <vt:lpstr>卡顿优化 - CPU</vt:lpstr>
      <vt:lpstr>卡顿优化 - GPU</vt:lpstr>
      <vt:lpstr>离屏渲染</vt:lpstr>
      <vt:lpstr>卡顿检测</vt:lpstr>
      <vt:lpstr>耗电的主要来源</vt:lpstr>
      <vt:lpstr>耗电优化</vt:lpstr>
      <vt:lpstr>耗电优化</vt:lpstr>
      <vt:lpstr>APP的启动</vt:lpstr>
      <vt:lpstr>APP的启动</vt:lpstr>
      <vt:lpstr>APP的启动 - dyld</vt:lpstr>
      <vt:lpstr>APP的启动 - runtime</vt:lpstr>
      <vt:lpstr>APP的启动 - main</vt:lpstr>
      <vt:lpstr>APP的启动优化</vt:lpstr>
      <vt:lpstr>安装包瘦身</vt:lpstr>
      <vt:lpstr>LinkMap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998</cp:revision>
  <dcterms:created xsi:type="dcterms:W3CDTF">2017-11-23T13:35:11Z</dcterms:created>
  <dcterms:modified xsi:type="dcterms:W3CDTF">2019-12-23T22:21:30Z</dcterms:modified>
</cp:coreProperties>
</file>