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5"/>
  </p:sldMasterIdLst>
  <p:notesMasterIdLst>
    <p:notesMasterId r:id="rId25"/>
  </p:notesMasterIdLst>
  <p:sldIdLst>
    <p:sldId id="524" r:id="rId6"/>
    <p:sldId id="429" r:id="rId7"/>
    <p:sldId id="259" r:id="rId8"/>
    <p:sldId id="774" r:id="rId9"/>
    <p:sldId id="756" r:id="rId10"/>
    <p:sldId id="769" r:id="rId11"/>
    <p:sldId id="771" r:id="rId12"/>
    <p:sldId id="607" r:id="rId13"/>
    <p:sldId id="757" r:id="rId14"/>
    <p:sldId id="789" r:id="rId15"/>
    <p:sldId id="790" r:id="rId16"/>
    <p:sldId id="791" r:id="rId17"/>
    <p:sldId id="792" r:id="rId18"/>
    <p:sldId id="796" r:id="rId19"/>
    <p:sldId id="794" r:id="rId20"/>
    <p:sldId id="770" r:id="rId21"/>
    <p:sldId id="795" r:id="rId22"/>
    <p:sldId id="793" r:id="rId23"/>
    <p:sldId id="73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zad Khan" initials="SK" lastIdx="0" clrIdx="0">
    <p:extLst>
      <p:ext uri="{19B8F6BF-5375-455C-9EA6-DF929625EA0E}">
        <p15:presenceInfo xmlns:p15="http://schemas.microsoft.com/office/powerpoint/2012/main" userId="Shezad K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595959"/>
    <a:srgbClr val="D32128"/>
    <a:srgbClr val="DA2821"/>
    <a:srgbClr val="DA2128"/>
    <a:srgbClr val="CFD5EA"/>
    <a:srgbClr val="F7F7EF"/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1585E-B50D-47C2-BEDF-25B726A42352}" v="750" dt="2024-01-02T05:56:39.747"/>
    <p1510:client id="{23BEB08D-2D71-4B0B-B9B9-A960A2DFF86C}" v="61" dt="2024-01-02T06:22:33.463"/>
    <p1510:client id="{2E434086-B9CE-4AAC-B72E-B1C8233826A4}" v="38" dt="2024-01-02T04:45:51.405"/>
    <p1510:client id="{639EEE30-A0CB-41EF-A219-7BE8541B924C}" v="41" dt="2024-01-02T04:33:34.273"/>
    <p1510:client id="{6A88349B-645A-4E24-ADF1-B5AB17065E4B}" v="34" dt="2024-01-02T11:02:12.675"/>
    <p1510:client id="{72F529A9-DF74-49BE-A3FC-7C7A3BB7D1B7}" v="14" dt="2024-01-02T08:18:56.413"/>
    <p1510:client id="{747F3AD6-9F3B-4CFB-9738-8D109AB16445}" v="101" dt="2022-11-09T13:00:07.467"/>
    <p1510:client id="{7E43BEDB-DBB0-407C-AB93-3D3354F6D125}" v="15" dt="2022-11-09T12:40:21.793"/>
    <p1510:client id="{9426481D-BF0E-4B99-B685-6717281AC2F7}" v="1231" dt="2024-01-02T07:35:56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291" autoAdjust="0"/>
  </p:normalViewPr>
  <p:slideViewPr>
    <p:cSldViewPr snapToGrid="0">
      <p:cViewPr varScale="1">
        <p:scale>
          <a:sx n="110" d="100"/>
          <a:sy n="110" d="100"/>
        </p:scale>
        <p:origin x="3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ni Patel" userId="S::vishwani.patel@1rivet.com::9e6db74d-ca94-469d-901a-b34cb4d6ac3d" providerId="AD" clId="Web-{6A88349B-645A-4E24-ADF1-B5AB17065E4B}"/>
    <pc:docChg chg="modSld">
      <pc:chgData name="Vishwani Patel" userId="S::vishwani.patel@1rivet.com::9e6db74d-ca94-469d-901a-b34cb4d6ac3d" providerId="AD" clId="Web-{6A88349B-645A-4E24-ADF1-B5AB17065E4B}" dt="2024-01-02T11:02:10.378" v="18" actId="20577"/>
      <pc:docMkLst>
        <pc:docMk/>
      </pc:docMkLst>
      <pc:sldChg chg="modSp">
        <pc:chgData name="Vishwani Patel" userId="S::vishwani.patel@1rivet.com::9e6db74d-ca94-469d-901a-b34cb4d6ac3d" providerId="AD" clId="Web-{6A88349B-645A-4E24-ADF1-B5AB17065E4B}" dt="2024-01-02T10:47:00.458" v="5" actId="20577"/>
        <pc:sldMkLst>
          <pc:docMk/>
          <pc:sldMk cId="2585978776" sldId="774"/>
        </pc:sldMkLst>
        <pc:spChg chg="mod">
          <ac:chgData name="Vishwani Patel" userId="S::vishwani.patel@1rivet.com::9e6db74d-ca94-469d-901a-b34cb4d6ac3d" providerId="AD" clId="Web-{6A88349B-645A-4E24-ADF1-B5AB17065E4B}" dt="2024-01-02T10:47:00.458" v="5" actId="20577"/>
          <ac:spMkLst>
            <pc:docMk/>
            <pc:sldMk cId="2585978776" sldId="774"/>
            <ac:spMk id="16" creationId="{622CA7B3-BD72-DF1D-D6D9-692C8E2D7DBA}"/>
          </ac:spMkLst>
        </pc:spChg>
      </pc:sldChg>
      <pc:sldChg chg="modSp">
        <pc:chgData name="Vishwani Patel" userId="S::vishwani.patel@1rivet.com::9e6db74d-ca94-469d-901a-b34cb4d6ac3d" providerId="AD" clId="Web-{6A88349B-645A-4E24-ADF1-B5AB17065E4B}" dt="2024-01-02T10:47:15.005" v="9" actId="20577"/>
        <pc:sldMkLst>
          <pc:docMk/>
          <pc:sldMk cId="4261514991" sldId="775"/>
        </pc:sldMkLst>
        <pc:spChg chg="mod">
          <ac:chgData name="Vishwani Patel" userId="S::vishwani.patel@1rivet.com::9e6db74d-ca94-469d-901a-b34cb4d6ac3d" providerId="AD" clId="Web-{6A88349B-645A-4E24-ADF1-B5AB17065E4B}" dt="2024-01-02T10:47:15.005" v="9" actId="20577"/>
          <ac:spMkLst>
            <pc:docMk/>
            <pc:sldMk cId="4261514991" sldId="775"/>
            <ac:spMk id="16" creationId="{E23C0335-3527-46B0-5A4A-B89FEFFC317B}"/>
          </ac:spMkLst>
        </pc:spChg>
      </pc:sldChg>
      <pc:sldChg chg="modSp">
        <pc:chgData name="Vishwani Patel" userId="S::vishwani.patel@1rivet.com::9e6db74d-ca94-469d-901a-b34cb4d6ac3d" providerId="AD" clId="Web-{6A88349B-645A-4E24-ADF1-B5AB17065E4B}" dt="2024-01-02T11:02:10.378" v="18" actId="20577"/>
        <pc:sldMkLst>
          <pc:docMk/>
          <pc:sldMk cId="2943882692" sldId="776"/>
        </pc:sldMkLst>
        <pc:spChg chg="mod">
          <ac:chgData name="Vishwani Patel" userId="S::vishwani.patel@1rivet.com::9e6db74d-ca94-469d-901a-b34cb4d6ac3d" providerId="AD" clId="Web-{6A88349B-645A-4E24-ADF1-B5AB17065E4B}" dt="2024-01-02T11:02:10.378" v="18" actId="20577"/>
          <ac:spMkLst>
            <pc:docMk/>
            <pc:sldMk cId="2943882692" sldId="776"/>
            <ac:spMk id="16" creationId="{664FFFB6-FDEE-7057-C5DF-16BE97C93826}"/>
          </ac:spMkLst>
        </pc:spChg>
      </pc:sldChg>
    </pc:docChg>
  </pc:docChgLst>
  <pc:docChgLst>
    <pc:chgData name="Shahbaz Shaikh" userId="S::shahbaz.shaikh@1rivet.com::794682b3-b40c-4141-b782-08abbe152586" providerId="AD" clId="Web-{69C1C499-2BA8-D508-5F5B-514A10822136}"/>
    <pc:docChg chg="modSld">
      <pc:chgData name="Shahbaz Shaikh" userId="S::shahbaz.shaikh@1rivet.com::794682b3-b40c-4141-b782-08abbe152586" providerId="AD" clId="Web-{69C1C499-2BA8-D508-5F5B-514A10822136}" dt="2022-01-31T05:10:03.470" v="11" actId="20577"/>
      <pc:docMkLst>
        <pc:docMk/>
      </pc:docMkLst>
      <pc:sldChg chg="modSp">
        <pc:chgData name="Shahbaz Shaikh" userId="S::shahbaz.shaikh@1rivet.com::794682b3-b40c-4141-b782-08abbe152586" providerId="AD" clId="Web-{69C1C499-2BA8-D508-5F5B-514A10822136}" dt="2022-01-31T05:10:03.470" v="11" actId="20577"/>
        <pc:sldMkLst>
          <pc:docMk/>
          <pc:sldMk cId="891159882" sldId="524"/>
        </pc:sldMkLst>
        <pc:spChg chg="mod">
          <ac:chgData name="Shahbaz Shaikh" userId="S::shahbaz.shaikh@1rivet.com::794682b3-b40c-4141-b782-08abbe152586" providerId="AD" clId="Web-{69C1C499-2BA8-D508-5F5B-514A10822136}" dt="2022-01-31T05:10:03.470" v="11" actId="20577"/>
          <ac:spMkLst>
            <pc:docMk/>
            <pc:sldMk cId="891159882" sldId="524"/>
            <ac:spMk id="4" creationId="{DF8C2735-8644-4D88-BCA9-B87D6B096B3B}"/>
          </ac:spMkLst>
        </pc:spChg>
      </pc:sldChg>
    </pc:docChg>
  </pc:docChgLst>
  <pc:docChgLst>
    <pc:chgData name="Shahbaz Shaikh" userId="794682b3-b40c-4141-b782-08abbe152586" providerId="ADAL" clId="{747F3AD6-9F3B-4CFB-9738-8D109AB16445}"/>
    <pc:docChg chg="undo custSel delSld modSld">
      <pc:chgData name="Shahbaz Shaikh" userId="794682b3-b40c-4141-b782-08abbe152586" providerId="ADAL" clId="{747F3AD6-9F3B-4CFB-9738-8D109AB16445}" dt="2022-11-10T08:07:45.530" v="110" actId="2696"/>
      <pc:docMkLst>
        <pc:docMk/>
      </pc:docMkLst>
      <pc:sldChg chg="modSp mod">
        <pc:chgData name="Shahbaz Shaikh" userId="794682b3-b40c-4141-b782-08abbe152586" providerId="ADAL" clId="{747F3AD6-9F3B-4CFB-9738-8D109AB16445}" dt="2022-11-09T13:00:07.467" v="100" actId="20577"/>
        <pc:sldMkLst>
          <pc:docMk/>
          <pc:sldMk cId="2825442332" sldId="429"/>
        </pc:sldMkLst>
        <pc:spChg chg="mod">
          <ac:chgData name="Shahbaz Shaikh" userId="794682b3-b40c-4141-b782-08abbe152586" providerId="ADAL" clId="{747F3AD6-9F3B-4CFB-9738-8D109AB16445}" dt="2022-11-09T13:00:07.467" v="100" actId="20577"/>
          <ac:spMkLst>
            <pc:docMk/>
            <pc:sldMk cId="2825442332" sldId="429"/>
            <ac:spMk id="4" creationId="{3C95ED0F-8725-4BE1-9690-86C7F19E53CC}"/>
          </ac:spMkLst>
        </pc:spChg>
      </pc:sldChg>
      <pc:sldChg chg="modSp mod">
        <pc:chgData name="Shahbaz Shaikh" userId="794682b3-b40c-4141-b782-08abbe152586" providerId="ADAL" clId="{747F3AD6-9F3B-4CFB-9738-8D109AB16445}" dt="2022-11-09T13:41:39.176" v="101" actId="20577"/>
        <pc:sldMkLst>
          <pc:docMk/>
          <pc:sldMk cId="891159882" sldId="524"/>
        </pc:sldMkLst>
        <pc:spChg chg="mod">
          <ac:chgData name="Shahbaz Shaikh" userId="794682b3-b40c-4141-b782-08abbe152586" providerId="ADAL" clId="{747F3AD6-9F3B-4CFB-9738-8D109AB16445}" dt="2022-11-09T13:41:39.176" v="101" actId="20577"/>
          <ac:spMkLst>
            <pc:docMk/>
            <pc:sldMk cId="891159882" sldId="524"/>
            <ac:spMk id="4" creationId="{DF8C2735-8644-4D88-BCA9-B87D6B096B3B}"/>
          </ac:spMkLst>
        </pc:spChg>
      </pc:sldChg>
      <pc:sldChg chg="modSp mod">
        <pc:chgData name="Shahbaz Shaikh" userId="794682b3-b40c-4141-b782-08abbe152586" providerId="ADAL" clId="{747F3AD6-9F3B-4CFB-9738-8D109AB16445}" dt="2022-11-09T15:30:51.075" v="105" actId="20577"/>
        <pc:sldMkLst>
          <pc:docMk/>
          <pc:sldMk cId="3941026448" sldId="607"/>
        </pc:sldMkLst>
        <pc:spChg chg="mod">
          <ac:chgData name="Shahbaz Shaikh" userId="794682b3-b40c-4141-b782-08abbe152586" providerId="ADAL" clId="{747F3AD6-9F3B-4CFB-9738-8D109AB16445}" dt="2022-11-09T15:30:51.075" v="105" actId="20577"/>
          <ac:spMkLst>
            <pc:docMk/>
            <pc:sldMk cId="3941026448" sldId="607"/>
            <ac:spMk id="16" creationId="{A52427EB-3BB0-431D-8B23-8F953D6CD950}"/>
          </ac:spMkLst>
        </pc:spChg>
      </pc:sldChg>
      <pc:sldChg chg="modSp mod">
        <pc:chgData name="Shahbaz Shaikh" userId="794682b3-b40c-4141-b782-08abbe152586" providerId="ADAL" clId="{747F3AD6-9F3B-4CFB-9738-8D109AB16445}" dt="2022-11-10T08:00:51.815" v="109" actId="20577"/>
        <pc:sldMkLst>
          <pc:docMk/>
          <pc:sldMk cId="4207113355" sldId="693"/>
        </pc:sldMkLst>
        <pc:spChg chg="mod">
          <ac:chgData name="Shahbaz Shaikh" userId="794682b3-b40c-4141-b782-08abbe152586" providerId="ADAL" clId="{747F3AD6-9F3B-4CFB-9738-8D109AB16445}" dt="2022-11-10T08:00:51.815" v="109" actId="20577"/>
          <ac:spMkLst>
            <pc:docMk/>
            <pc:sldMk cId="4207113355" sldId="693"/>
            <ac:spMk id="3" creationId="{9B60F9F7-88ED-E61B-2D7F-B01E8FCAD13B}"/>
          </ac:spMkLst>
        </pc:spChg>
      </pc:sldChg>
      <pc:sldChg chg="addSp delSp modSp del mod">
        <pc:chgData name="Shahbaz Shaikh" userId="794682b3-b40c-4141-b782-08abbe152586" providerId="ADAL" clId="{747F3AD6-9F3B-4CFB-9738-8D109AB16445}" dt="2022-11-10T08:07:45.530" v="110" actId="2696"/>
        <pc:sldMkLst>
          <pc:docMk/>
          <pc:sldMk cId="2947217994" sldId="726"/>
        </pc:sldMkLst>
        <pc:spChg chg="mod">
          <ac:chgData name="Shahbaz Shaikh" userId="794682b3-b40c-4141-b782-08abbe152586" providerId="ADAL" clId="{747F3AD6-9F3B-4CFB-9738-8D109AB16445}" dt="2022-11-09T12:52:04.905" v="28" actId="20577"/>
          <ac:spMkLst>
            <pc:docMk/>
            <pc:sldMk cId="2947217994" sldId="726"/>
            <ac:spMk id="3" creationId="{272FBEDB-9ED2-1A94-5550-D31468D0ED67}"/>
          </ac:spMkLst>
        </pc:spChg>
        <pc:picChg chg="del">
          <ac:chgData name="Shahbaz Shaikh" userId="794682b3-b40c-4141-b782-08abbe152586" providerId="ADAL" clId="{747F3AD6-9F3B-4CFB-9738-8D109AB16445}" dt="2022-11-09T12:51:59.236" v="12" actId="478"/>
          <ac:picMkLst>
            <pc:docMk/>
            <pc:sldMk cId="2947217994" sldId="726"/>
            <ac:picMk id="5" creationId="{583C2953-57A9-7B5B-DA2A-306D33D92F48}"/>
          </ac:picMkLst>
        </pc:picChg>
        <pc:picChg chg="add mod">
          <ac:chgData name="Shahbaz Shaikh" userId="794682b3-b40c-4141-b782-08abbe152586" providerId="ADAL" clId="{747F3AD6-9F3B-4CFB-9738-8D109AB16445}" dt="2022-11-09T12:52:29.979" v="34" actId="14100"/>
          <ac:picMkLst>
            <pc:docMk/>
            <pc:sldMk cId="2947217994" sldId="726"/>
            <ac:picMk id="6" creationId="{E363F0E9-6C11-6BD4-E68C-969A7F08C866}"/>
          </ac:picMkLst>
        </pc:picChg>
      </pc:sldChg>
      <pc:sldChg chg="modSp mod">
        <pc:chgData name="Shahbaz Shaikh" userId="794682b3-b40c-4141-b782-08abbe152586" providerId="ADAL" clId="{747F3AD6-9F3B-4CFB-9738-8D109AB16445}" dt="2022-11-10T05:56:28.619" v="107" actId="20577"/>
        <pc:sldMkLst>
          <pc:docMk/>
          <pc:sldMk cId="3178243816" sldId="730"/>
        </pc:sldMkLst>
        <pc:spChg chg="mod">
          <ac:chgData name="Shahbaz Shaikh" userId="794682b3-b40c-4141-b782-08abbe152586" providerId="ADAL" clId="{747F3AD6-9F3B-4CFB-9738-8D109AB16445}" dt="2022-11-10T05:56:28.619" v="107" actId="20577"/>
          <ac:spMkLst>
            <pc:docMk/>
            <pc:sldMk cId="3178243816" sldId="730"/>
            <ac:spMk id="3" creationId="{9B60F9F7-88ED-E61B-2D7F-B01E8FCAD13B}"/>
          </ac:spMkLst>
        </pc:spChg>
      </pc:sldChg>
      <pc:sldChg chg="addSp modSp mod">
        <pc:chgData name="Shahbaz Shaikh" userId="794682b3-b40c-4141-b782-08abbe152586" providerId="ADAL" clId="{747F3AD6-9F3B-4CFB-9738-8D109AB16445}" dt="2022-11-09T12:49:18.849" v="11" actId="1076"/>
        <pc:sldMkLst>
          <pc:docMk/>
          <pc:sldMk cId="516539361" sldId="733"/>
        </pc:sldMkLst>
        <pc:picChg chg="add mod">
          <ac:chgData name="Shahbaz Shaikh" userId="794682b3-b40c-4141-b782-08abbe152586" providerId="ADAL" clId="{747F3AD6-9F3B-4CFB-9738-8D109AB16445}" dt="2022-11-09T12:49:18.849" v="11" actId="1076"/>
          <ac:picMkLst>
            <pc:docMk/>
            <pc:sldMk cId="516539361" sldId="733"/>
            <ac:picMk id="5" creationId="{8EA3A87D-4F0D-0404-1B70-099582359F97}"/>
          </ac:picMkLst>
        </pc:picChg>
      </pc:sldChg>
    </pc:docChg>
  </pc:docChgLst>
  <pc:docChgLst>
    <pc:chgData name="Vishwani Patel" userId="S::vishwani.patel@1rivet.com::9e6db74d-ca94-469d-901a-b34cb4d6ac3d" providerId="AD" clId="Web-{639EEE30-A0CB-41EF-A219-7BE8541B924C}"/>
    <pc:docChg chg="delSld modSld">
      <pc:chgData name="Vishwani Patel" userId="S::vishwani.patel@1rivet.com::9e6db74d-ca94-469d-901a-b34cb4d6ac3d" providerId="AD" clId="Web-{639EEE30-A0CB-41EF-A219-7BE8541B924C}" dt="2024-01-02T04:33:33.305" v="39" actId="20577"/>
      <pc:docMkLst>
        <pc:docMk/>
      </pc:docMkLst>
      <pc:sldChg chg="del">
        <pc:chgData name="Vishwani Patel" userId="S::vishwani.patel@1rivet.com::9e6db74d-ca94-469d-901a-b34cb4d6ac3d" providerId="AD" clId="Web-{639EEE30-A0CB-41EF-A219-7BE8541B924C}" dt="2024-01-02T04:33:13.585" v="17"/>
        <pc:sldMkLst>
          <pc:docMk/>
          <pc:sldMk cId="1004845233" sldId="727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0.569" v="0"/>
        <pc:sldMkLst>
          <pc:docMk/>
          <pc:sldMk cId="2786081094" sldId="736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3.335" v="2"/>
        <pc:sldMkLst>
          <pc:docMk/>
          <pc:sldMk cId="1601848791" sldId="737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4.319" v="3"/>
        <pc:sldMkLst>
          <pc:docMk/>
          <pc:sldMk cId="440333384" sldId="738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1.429" v="13"/>
        <pc:sldMkLst>
          <pc:docMk/>
          <pc:sldMk cId="2674531785" sldId="739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9.647" v="11"/>
        <pc:sldMkLst>
          <pc:docMk/>
          <pc:sldMk cId="3706997335" sldId="740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7.335" v="7"/>
        <pc:sldMkLst>
          <pc:docMk/>
          <pc:sldMk cId="3672018114" sldId="741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5.991" v="5"/>
        <pc:sldMkLst>
          <pc:docMk/>
          <pc:sldMk cId="4032219625" sldId="742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8.491" v="9"/>
        <pc:sldMkLst>
          <pc:docMk/>
          <pc:sldMk cId="50456032" sldId="743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4.726" v="19"/>
        <pc:sldMkLst>
          <pc:docMk/>
          <pc:sldMk cId="696748819" sldId="744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2.429" v="15"/>
        <pc:sldMkLst>
          <pc:docMk/>
          <pc:sldMk cId="2443715682" sldId="745"/>
        </pc:sldMkLst>
      </pc:sldChg>
      <pc:sldChg chg="del">
        <pc:chgData name="Vishwani Patel" userId="S::vishwani.patel@1rivet.com::9e6db74d-ca94-469d-901a-b34cb4d6ac3d" providerId="AD" clId="Web-{639EEE30-A0CB-41EF-A219-7BE8541B924C}" dt="2024-01-02T04:33:23.398" v="31"/>
        <pc:sldMkLst>
          <pc:docMk/>
          <pc:sldMk cId="4142824050" sldId="746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6.679" v="6"/>
        <pc:sldMkLst>
          <pc:docMk/>
          <pc:sldMk cId="3941967663" sldId="747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7.288" v="21"/>
        <pc:sldMkLst>
          <pc:docMk/>
          <pc:sldMk cId="515524655" sldId="748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7.898" v="22"/>
        <pc:sldMkLst>
          <pc:docMk/>
          <pc:sldMk cId="1583107867" sldId="749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8.523" v="23"/>
        <pc:sldMkLst>
          <pc:docMk/>
          <pc:sldMk cId="332991086" sldId="750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9.101" v="24"/>
        <pc:sldMkLst>
          <pc:docMk/>
          <pc:sldMk cId="3319954874" sldId="751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6.679" v="20"/>
        <pc:sldMkLst>
          <pc:docMk/>
          <pc:sldMk cId="3330940411" sldId="752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7.897" v="8"/>
        <pc:sldMkLst>
          <pc:docMk/>
          <pc:sldMk cId="1387268811" sldId="753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8.944" v="10"/>
        <pc:sldMkLst>
          <pc:docMk/>
          <pc:sldMk cId="4071475901" sldId="754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1.866" v="14"/>
        <pc:sldMkLst>
          <pc:docMk/>
          <pc:sldMk cId="540433042" sldId="755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2.116" v="1"/>
        <pc:sldMkLst>
          <pc:docMk/>
          <pc:sldMk cId="592156575" sldId="758"/>
        </pc:sldMkLst>
      </pc:sldChg>
      <pc:sldChg chg="del">
        <pc:chgData name="Vishwani Patel" userId="S::vishwani.patel@1rivet.com::9e6db74d-ca94-469d-901a-b34cb4d6ac3d" providerId="AD" clId="Web-{639EEE30-A0CB-41EF-A219-7BE8541B924C}" dt="2024-01-02T04:33:05.022" v="4"/>
        <pc:sldMkLst>
          <pc:docMk/>
          <pc:sldMk cId="23124957" sldId="759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3.944" v="18"/>
        <pc:sldMkLst>
          <pc:docMk/>
          <pc:sldMk cId="944129312" sldId="760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3.023" v="16"/>
        <pc:sldMkLst>
          <pc:docMk/>
          <pc:sldMk cId="2255458317" sldId="761"/>
        </pc:sldMkLst>
      </pc:sldChg>
      <pc:sldChg chg="del">
        <pc:chgData name="Vishwani Patel" userId="S::vishwani.patel@1rivet.com::9e6db74d-ca94-469d-901a-b34cb4d6ac3d" providerId="AD" clId="Web-{639EEE30-A0CB-41EF-A219-7BE8541B924C}" dt="2024-01-02T04:33:22.554" v="30"/>
        <pc:sldMkLst>
          <pc:docMk/>
          <pc:sldMk cId="675107955" sldId="762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0.022" v="12"/>
        <pc:sldMkLst>
          <pc:docMk/>
          <pc:sldMk cId="3945054262" sldId="763"/>
        </pc:sldMkLst>
      </pc:sldChg>
      <pc:sldChg chg="del">
        <pc:chgData name="Vishwani Patel" userId="S::vishwani.patel@1rivet.com::9e6db74d-ca94-469d-901a-b34cb4d6ac3d" providerId="AD" clId="Web-{639EEE30-A0CB-41EF-A219-7BE8541B924C}" dt="2024-01-02T04:33:19.429" v="25"/>
        <pc:sldMkLst>
          <pc:docMk/>
          <pc:sldMk cId="230889637" sldId="764"/>
        </pc:sldMkLst>
      </pc:sldChg>
      <pc:sldChg chg="del">
        <pc:chgData name="Vishwani Patel" userId="S::vishwani.patel@1rivet.com::9e6db74d-ca94-469d-901a-b34cb4d6ac3d" providerId="AD" clId="Web-{639EEE30-A0CB-41EF-A219-7BE8541B924C}" dt="2024-01-02T04:33:20.101" v="26"/>
        <pc:sldMkLst>
          <pc:docMk/>
          <pc:sldMk cId="1285198463" sldId="765"/>
        </pc:sldMkLst>
      </pc:sldChg>
      <pc:sldChg chg="del">
        <pc:chgData name="Vishwani Patel" userId="S::vishwani.patel@1rivet.com::9e6db74d-ca94-469d-901a-b34cb4d6ac3d" providerId="AD" clId="Web-{639EEE30-A0CB-41EF-A219-7BE8541B924C}" dt="2024-01-02T04:33:21.007" v="27"/>
        <pc:sldMkLst>
          <pc:docMk/>
          <pc:sldMk cId="2728221298" sldId="766"/>
        </pc:sldMkLst>
      </pc:sldChg>
      <pc:sldChg chg="del">
        <pc:chgData name="Vishwani Patel" userId="S::vishwani.patel@1rivet.com::9e6db74d-ca94-469d-901a-b34cb4d6ac3d" providerId="AD" clId="Web-{639EEE30-A0CB-41EF-A219-7BE8541B924C}" dt="2024-01-02T04:33:21.288" v="28"/>
        <pc:sldMkLst>
          <pc:docMk/>
          <pc:sldMk cId="2292802355" sldId="767"/>
        </pc:sldMkLst>
      </pc:sldChg>
      <pc:sldChg chg="del">
        <pc:chgData name="Vishwani Patel" userId="S::vishwani.patel@1rivet.com::9e6db74d-ca94-469d-901a-b34cb4d6ac3d" providerId="AD" clId="Web-{639EEE30-A0CB-41EF-A219-7BE8541B924C}" dt="2024-01-02T04:33:21.632" v="29"/>
        <pc:sldMkLst>
          <pc:docMk/>
          <pc:sldMk cId="928990465" sldId="768"/>
        </pc:sldMkLst>
      </pc:sldChg>
      <pc:sldChg chg="modSp">
        <pc:chgData name="Vishwani Patel" userId="S::vishwani.patel@1rivet.com::9e6db74d-ca94-469d-901a-b34cb4d6ac3d" providerId="AD" clId="Web-{639EEE30-A0CB-41EF-A219-7BE8541B924C}" dt="2024-01-02T04:33:33.305" v="39" actId="20577"/>
        <pc:sldMkLst>
          <pc:docMk/>
          <pc:sldMk cId="808639233" sldId="770"/>
        </pc:sldMkLst>
        <pc:spChg chg="mod">
          <ac:chgData name="Vishwani Patel" userId="S::vishwani.patel@1rivet.com::9e6db74d-ca94-469d-901a-b34cb4d6ac3d" providerId="AD" clId="Web-{639EEE30-A0CB-41EF-A219-7BE8541B924C}" dt="2024-01-02T04:33:33.305" v="39" actId="20577"/>
          <ac:spMkLst>
            <pc:docMk/>
            <pc:sldMk cId="808639233" sldId="770"/>
            <ac:spMk id="2" creationId="{0787111D-4949-E32B-0050-7A2E67FDA605}"/>
          </ac:spMkLst>
        </pc:spChg>
      </pc:sldChg>
    </pc:docChg>
  </pc:docChgLst>
  <pc:docChgLst>
    <pc:chgData name="Vishwani Patel" userId="S::vishwani.patel@1rivet.com::9e6db74d-ca94-469d-901a-b34cb4d6ac3d" providerId="AD" clId="Web-{2E434086-B9CE-4AAC-B72E-B1C8233826A4}"/>
    <pc:docChg chg="addSld modSld">
      <pc:chgData name="Vishwani Patel" userId="S::vishwani.patel@1rivet.com::9e6db74d-ca94-469d-901a-b34cb4d6ac3d" providerId="AD" clId="Web-{2E434086-B9CE-4AAC-B72E-B1C8233826A4}" dt="2024-01-02T04:45:51.405" v="35"/>
      <pc:docMkLst>
        <pc:docMk/>
      </pc:docMkLst>
      <pc:sldChg chg="modSp">
        <pc:chgData name="Vishwani Patel" userId="S::vishwani.patel@1rivet.com::9e6db74d-ca94-469d-901a-b34cb4d6ac3d" providerId="AD" clId="Web-{2E434086-B9CE-4AAC-B72E-B1C8233826A4}" dt="2024-01-02T04:45:45.092" v="34" actId="20577"/>
        <pc:sldMkLst>
          <pc:docMk/>
          <pc:sldMk cId="2825442332" sldId="429"/>
        </pc:sldMkLst>
        <pc:spChg chg="mod">
          <ac:chgData name="Vishwani Patel" userId="S::vishwani.patel@1rivet.com::9e6db74d-ca94-469d-901a-b34cb4d6ac3d" providerId="AD" clId="Web-{2E434086-B9CE-4AAC-B72E-B1C8233826A4}" dt="2024-01-02T04:45:45.092" v="34" actId="20577"/>
          <ac:spMkLst>
            <pc:docMk/>
            <pc:sldMk cId="2825442332" sldId="429"/>
            <ac:spMk id="4" creationId="{3C95ED0F-8725-4BE1-9690-86C7F19E53CC}"/>
          </ac:spMkLst>
        </pc:spChg>
      </pc:sldChg>
      <pc:sldChg chg="modSp">
        <pc:chgData name="Vishwani Patel" userId="S::vishwani.patel@1rivet.com::9e6db74d-ca94-469d-901a-b34cb4d6ac3d" providerId="AD" clId="Web-{2E434086-B9CE-4AAC-B72E-B1C8233826A4}" dt="2024-01-02T04:44:43.134" v="19" actId="20577"/>
        <pc:sldMkLst>
          <pc:docMk/>
          <pc:sldMk cId="891159882" sldId="524"/>
        </pc:sldMkLst>
        <pc:spChg chg="mod">
          <ac:chgData name="Vishwani Patel" userId="S::vishwani.patel@1rivet.com::9e6db74d-ca94-469d-901a-b34cb4d6ac3d" providerId="AD" clId="Web-{2E434086-B9CE-4AAC-B72E-B1C8233826A4}" dt="2024-01-02T04:44:43.134" v="19" actId="20577"/>
          <ac:spMkLst>
            <pc:docMk/>
            <pc:sldMk cId="891159882" sldId="524"/>
            <ac:spMk id="4" creationId="{DF8C2735-8644-4D88-BCA9-B87D6B096B3B}"/>
          </ac:spMkLst>
        </pc:spChg>
      </pc:sldChg>
      <pc:sldChg chg="add replId">
        <pc:chgData name="Vishwani Patel" userId="S::vishwani.patel@1rivet.com::9e6db74d-ca94-469d-901a-b34cb4d6ac3d" providerId="AD" clId="Web-{2E434086-B9CE-4AAC-B72E-B1C8233826A4}" dt="2024-01-02T04:45:51.405" v="35"/>
        <pc:sldMkLst>
          <pc:docMk/>
          <pc:sldMk cId="2585978776" sldId="774"/>
        </pc:sldMkLst>
      </pc:sldChg>
    </pc:docChg>
  </pc:docChgLst>
  <pc:docChgLst>
    <pc:chgData name="Vishwani Patel" userId="S::vishwani.patel@1rivet.com::9e6db74d-ca94-469d-901a-b34cb4d6ac3d" providerId="AD" clId="Web-{23BEB08D-2D71-4B0B-B9B9-A960A2DFF86C}"/>
    <pc:docChg chg="modSld">
      <pc:chgData name="Vishwani Patel" userId="S::vishwani.patel@1rivet.com::9e6db74d-ca94-469d-901a-b34cb4d6ac3d" providerId="AD" clId="Web-{23BEB08D-2D71-4B0B-B9B9-A960A2DFF86C}" dt="2024-01-02T06:22:27.713" v="53" actId="20577"/>
      <pc:docMkLst>
        <pc:docMk/>
      </pc:docMkLst>
      <pc:sldChg chg="modSp">
        <pc:chgData name="Vishwani Patel" userId="S::vishwani.patel@1rivet.com::9e6db74d-ca94-469d-901a-b34cb4d6ac3d" providerId="AD" clId="Web-{23BEB08D-2D71-4B0B-B9B9-A960A2DFF86C}" dt="2024-01-02T06:22:27.713" v="53" actId="20577"/>
        <pc:sldMkLst>
          <pc:docMk/>
          <pc:sldMk cId="2808054772" sldId="777"/>
        </pc:sldMkLst>
        <pc:spChg chg="mod">
          <ac:chgData name="Vishwani Patel" userId="S::vishwani.patel@1rivet.com::9e6db74d-ca94-469d-901a-b34cb4d6ac3d" providerId="AD" clId="Web-{23BEB08D-2D71-4B0B-B9B9-A960A2DFF86C}" dt="2024-01-02T06:20:38.304" v="2" actId="20577"/>
          <ac:spMkLst>
            <pc:docMk/>
            <pc:sldMk cId="2808054772" sldId="777"/>
            <ac:spMk id="2" creationId="{58AE002A-D1B9-7079-6084-E960E6EF9550}"/>
          </ac:spMkLst>
        </pc:spChg>
        <pc:spChg chg="mod">
          <ac:chgData name="Vishwani Patel" userId="S::vishwani.patel@1rivet.com::9e6db74d-ca94-469d-901a-b34cb4d6ac3d" providerId="AD" clId="Web-{23BEB08D-2D71-4B0B-B9B9-A960A2DFF86C}" dt="2024-01-02T06:22:27.713" v="53" actId="20577"/>
          <ac:spMkLst>
            <pc:docMk/>
            <pc:sldMk cId="2808054772" sldId="777"/>
            <ac:spMk id="3" creationId="{7389ED5D-26CB-A40B-8055-B77141D646E8}"/>
          </ac:spMkLst>
        </pc:spChg>
      </pc:sldChg>
    </pc:docChg>
  </pc:docChgLst>
  <pc:docChgLst>
    <pc:chgData name="Shahbaz Shaikh" userId="794682b3-b40c-4141-b782-08abbe152586" providerId="ADAL" clId="{7E43BEDB-DBB0-407C-AB93-3D3354F6D125}"/>
    <pc:docChg chg="addSld modSld">
      <pc:chgData name="Shahbaz Shaikh" userId="794682b3-b40c-4141-b782-08abbe152586" providerId="ADAL" clId="{7E43BEDB-DBB0-407C-AB93-3D3354F6D125}" dt="2022-11-09T12:32:17.307" v="11"/>
      <pc:docMkLst>
        <pc:docMk/>
      </pc:docMkLst>
      <pc:sldChg chg="addSp modSp">
        <pc:chgData name="Shahbaz Shaikh" userId="794682b3-b40c-4141-b782-08abbe152586" providerId="ADAL" clId="{7E43BEDB-DBB0-407C-AB93-3D3354F6D125}" dt="2022-11-09T11:43:14.394" v="10"/>
        <pc:sldMkLst>
          <pc:docMk/>
          <pc:sldMk cId="4207113355" sldId="693"/>
        </pc:sldMkLst>
        <pc:spChg chg="add mod">
          <ac:chgData name="Shahbaz Shaikh" userId="794682b3-b40c-4141-b782-08abbe152586" providerId="ADAL" clId="{7E43BEDB-DBB0-407C-AB93-3D3354F6D125}" dt="2022-11-09T11:43:14.394" v="10"/>
          <ac:spMkLst>
            <pc:docMk/>
            <pc:sldMk cId="4207113355" sldId="693"/>
            <ac:spMk id="3" creationId="{9B60F9F7-88ED-E61B-2D7F-B01E8FCAD13B}"/>
          </ac:spMkLst>
        </pc:spChg>
      </pc:sldChg>
      <pc:sldChg chg="addSp modSp add setBg">
        <pc:chgData name="Shahbaz Shaikh" userId="794682b3-b40c-4141-b782-08abbe152586" providerId="ADAL" clId="{7E43BEDB-DBB0-407C-AB93-3D3354F6D125}" dt="2022-11-09T10:52:54.885" v="8" actId="931"/>
        <pc:sldMkLst>
          <pc:docMk/>
          <pc:sldMk cId="109720519" sldId="725"/>
        </pc:sldMkLst>
        <pc:picChg chg="add mod">
          <ac:chgData name="Shahbaz Shaikh" userId="794682b3-b40c-4141-b782-08abbe152586" providerId="ADAL" clId="{7E43BEDB-DBB0-407C-AB93-3D3354F6D125}" dt="2022-11-09T10:52:54.885" v="8" actId="931"/>
          <ac:picMkLst>
            <pc:docMk/>
            <pc:sldMk cId="109720519" sldId="725"/>
            <ac:picMk id="6" creationId="{0E557575-1766-AE0E-D3DD-A68C585AB025}"/>
          </ac:picMkLst>
        </pc:picChg>
      </pc:sldChg>
      <pc:sldChg chg="addSp delSp modSp">
        <pc:chgData name="Shahbaz Shaikh" userId="794682b3-b40c-4141-b782-08abbe152586" providerId="ADAL" clId="{7E43BEDB-DBB0-407C-AB93-3D3354F6D125}" dt="2022-11-09T10:51:47.348" v="7" actId="931"/>
        <pc:sldMkLst>
          <pc:docMk/>
          <pc:sldMk cId="2947217994" sldId="726"/>
        </pc:sldMkLst>
        <pc:spChg chg="mod">
          <ac:chgData name="Shahbaz Shaikh" userId="794682b3-b40c-4141-b782-08abbe152586" providerId="ADAL" clId="{7E43BEDB-DBB0-407C-AB93-3D3354F6D125}" dt="2022-11-09T10:50:05.159" v="5" actId="14100"/>
          <ac:spMkLst>
            <pc:docMk/>
            <pc:sldMk cId="2947217994" sldId="726"/>
            <ac:spMk id="3" creationId="{272FBEDB-9ED2-1A94-5550-D31468D0ED67}"/>
          </ac:spMkLst>
        </pc:spChg>
        <pc:picChg chg="add mod">
          <ac:chgData name="Shahbaz Shaikh" userId="794682b3-b40c-4141-b782-08abbe152586" providerId="ADAL" clId="{7E43BEDB-DBB0-407C-AB93-3D3354F6D125}" dt="2022-11-09T10:51:47.348" v="7" actId="931"/>
          <ac:picMkLst>
            <pc:docMk/>
            <pc:sldMk cId="2947217994" sldId="726"/>
            <ac:picMk id="5" creationId="{583C2953-57A9-7B5B-DA2A-306D33D92F48}"/>
          </ac:picMkLst>
        </pc:picChg>
        <pc:picChg chg="add del mod">
          <ac:chgData name="Shahbaz Shaikh" userId="794682b3-b40c-4141-b782-08abbe152586" providerId="ADAL" clId="{7E43BEDB-DBB0-407C-AB93-3D3354F6D125}" dt="2022-11-09T10:50:06.227" v="6"/>
          <ac:picMkLst>
            <pc:docMk/>
            <pc:sldMk cId="2947217994" sldId="726"/>
            <ac:picMk id="1026" creationId="{23E22A7E-6D2D-043C-8E63-BCCFB921C109}"/>
          </ac:picMkLst>
        </pc:picChg>
      </pc:sldChg>
      <pc:sldChg chg="add setBg">
        <pc:chgData name="Shahbaz Shaikh" userId="794682b3-b40c-4141-b782-08abbe152586" providerId="ADAL" clId="{7E43BEDB-DBB0-407C-AB93-3D3354F6D125}" dt="2022-11-09T11:02:48.267" v="9"/>
        <pc:sldMkLst>
          <pc:docMk/>
          <pc:sldMk cId="1004845233" sldId="727"/>
        </pc:sldMkLst>
      </pc:sldChg>
      <pc:sldChg chg="add">
        <pc:chgData name="Shahbaz Shaikh" userId="794682b3-b40c-4141-b782-08abbe152586" providerId="ADAL" clId="{7E43BEDB-DBB0-407C-AB93-3D3354F6D125}" dt="2022-11-09T12:32:17.307" v="11"/>
        <pc:sldMkLst>
          <pc:docMk/>
          <pc:sldMk cId="1678245962" sldId="729"/>
        </pc:sldMkLst>
      </pc:sldChg>
    </pc:docChg>
  </pc:docChgLst>
  <pc:docChgLst>
    <pc:chgData name="Vishwani Patel" userId="S::vishwani.patel@1rivet.com::9e6db74d-ca94-469d-901a-b34cb4d6ac3d" providerId="AD" clId="Web-{72F529A9-DF74-49BE-A3FC-7C7A3BB7D1B7}"/>
    <pc:docChg chg="addSld modSld">
      <pc:chgData name="Vishwani Patel" userId="S::vishwani.patel@1rivet.com::9e6db74d-ca94-469d-901a-b34cb4d6ac3d" providerId="AD" clId="Web-{72F529A9-DF74-49BE-A3FC-7C7A3BB7D1B7}" dt="2024-01-02T08:18:54.647" v="11" actId="20577"/>
      <pc:docMkLst>
        <pc:docMk/>
      </pc:docMkLst>
      <pc:sldChg chg="addSp delSp modSp add replId">
        <pc:chgData name="Vishwani Patel" userId="S::vishwani.patel@1rivet.com::9e6db74d-ca94-469d-901a-b34cb4d6ac3d" providerId="AD" clId="Web-{72F529A9-DF74-49BE-A3FC-7C7A3BB7D1B7}" dt="2024-01-02T08:18:54.647" v="11" actId="20577"/>
        <pc:sldMkLst>
          <pc:docMk/>
          <pc:sldMk cId="2404006102" sldId="789"/>
        </pc:sldMkLst>
        <pc:spChg chg="mod">
          <ac:chgData name="Vishwani Patel" userId="S::vishwani.patel@1rivet.com::9e6db74d-ca94-469d-901a-b34cb4d6ac3d" providerId="AD" clId="Web-{72F529A9-DF74-49BE-A3FC-7C7A3BB7D1B7}" dt="2024-01-02T08:18:54.647" v="11" actId="20577"/>
          <ac:spMkLst>
            <pc:docMk/>
            <pc:sldMk cId="2404006102" sldId="789"/>
            <ac:spMk id="2" creationId="{3D4D2994-A12B-BACD-CED1-2325EC0F0C27}"/>
          </ac:spMkLst>
        </pc:spChg>
        <pc:picChg chg="add mod">
          <ac:chgData name="Vishwani Patel" userId="S::vishwani.patel@1rivet.com::9e6db74d-ca94-469d-901a-b34cb4d6ac3d" providerId="AD" clId="Web-{72F529A9-DF74-49BE-A3FC-7C7A3BB7D1B7}" dt="2024-01-02T08:18:21.552" v="4" actId="1076"/>
          <ac:picMkLst>
            <pc:docMk/>
            <pc:sldMk cId="2404006102" sldId="789"/>
            <ac:picMk id="4" creationId="{A70265F0-DB59-EBB4-8983-A8B820530021}"/>
          </ac:picMkLst>
        </pc:picChg>
        <pc:picChg chg="del">
          <ac:chgData name="Vishwani Patel" userId="S::vishwani.patel@1rivet.com::9e6db74d-ca94-469d-901a-b34cb4d6ac3d" providerId="AD" clId="Web-{72F529A9-DF74-49BE-A3FC-7C7A3BB7D1B7}" dt="2024-01-02T08:18:08.005" v="1"/>
          <ac:picMkLst>
            <pc:docMk/>
            <pc:sldMk cId="2404006102" sldId="789"/>
            <ac:picMk id="5" creationId="{74BA9A2F-D74C-40CD-0347-577267008E2D}"/>
          </ac:picMkLst>
        </pc:picChg>
      </pc:sldChg>
    </pc:docChg>
  </pc:docChgLst>
  <pc:docChgLst>
    <pc:chgData name="Vishwani Patel" userId="S::vishwani.patel@1rivet.com::9e6db74d-ca94-469d-901a-b34cb4d6ac3d" providerId="AD" clId="Web-{0F51585E-B50D-47C2-BEDF-25B726A42352}"/>
    <pc:docChg chg="addSld modSld sldOrd">
      <pc:chgData name="Vishwani Patel" userId="S::vishwani.patel@1rivet.com::9e6db74d-ca94-469d-901a-b34cb4d6ac3d" providerId="AD" clId="Web-{0F51585E-B50D-47C2-BEDF-25B726A42352}" dt="2024-01-02T05:56:39.747" v="554" actId="20577"/>
      <pc:docMkLst>
        <pc:docMk/>
      </pc:docMkLst>
      <pc:sldChg chg="modSp">
        <pc:chgData name="Vishwani Patel" userId="S::vishwani.patel@1rivet.com::9e6db74d-ca94-469d-901a-b34cb4d6ac3d" providerId="AD" clId="Web-{0F51585E-B50D-47C2-BEDF-25B726A42352}" dt="2024-01-02T05:39:51.711" v="235" actId="20577"/>
        <pc:sldMkLst>
          <pc:docMk/>
          <pc:sldMk cId="3941026448" sldId="607"/>
        </pc:sldMkLst>
        <pc:spChg chg="mod">
          <ac:chgData name="Vishwani Patel" userId="S::vishwani.patel@1rivet.com::9e6db74d-ca94-469d-901a-b34cb4d6ac3d" providerId="AD" clId="Web-{0F51585E-B50D-47C2-BEDF-25B726A42352}" dt="2024-01-02T05:39:51.711" v="235" actId="20577"/>
          <ac:spMkLst>
            <pc:docMk/>
            <pc:sldMk cId="3941026448" sldId="607"/>
            <ac:spMk id="16" creationId="{A52427EB-3BB0-431D-8B23-8F953D6CD950}"/>
          </ac:spMkLst>
        </pc:spChg>
      </pc:sldChg>
      <pc:sldChg chg="addSp delSp modSp ord">
        <pc:chgData name="Vishwani Patel" userId="S::vishwani.patel@1rivet.com::9e6db74d-ca94-469d-901a-b34cb4d6ac3d" providerId="AD" clId="Web-{0F51585E-B50D-47C2-BEDF-25B726A42352}" dt="2024-01-02T05:35:15.378" v="168" actId="20577"/>
        <pc:sldMkLst>
          <pc:docMk/>
          <pc:sldMk cId="109720519" sldId="725"/>
        </pc:sldMkLst>
        <pc:spChg chg="mod">
          <ac:chgData name="Vishwani Patel" userId="S::vishwani.patel@1rivet.com::9e6db74d-ca94-469d-901a-b34cb4d6ac3d" providerId="AD" clId="Web-{0F51585E-B50D-47C2-BEDF-25B726A42352}" dt="2024-01-02T05:32:11.546" v="149" actId="20577"/>
          <ac:spMkLst>
            <pc:docMk/>
            <pc:sldMk cId="109720519" sldId="725"/>
            <ac:spMk id="2" creationId="{54BC5037-2642-418B-B1A6-547135EC0BDD}"/>
          </ac:spMkLst>
        </pc:spChg>
        <pc:spChg chg="mod">
          <ac:chgData name="Vishwani Patel" userId="S::vishwani.patel@1rivet.com::9e6db74d-ca94-469d-901a-b34cb4d6ac3d" providerId="AD" clId="Web-{0F51585E-B50D-47C2-BEDF-25B726A42352}" dt="2024-01-02T05:33:58.095" v="162" actId="20577"/>
          <ac:spMkLst>
            <pc:docMk/>
            <pc:sldMk cId="109720519" sldId="725"/>
            <ac:spMk id="6" creationId="{BFF7C8B6-CBE8-915D-47A3-6EE8287F1C61}"/>
          </ac:spMkLst>
        </pc:spChg>
        <pc:spChg chg="add del mod">
          <ac:chgData name="Vishwani Patel" userId="S::vishwani.patel@1rivet.com::9e6db74d-ca94-469d-901a-b34cb4d6ac3d" providerId="AD" clId="Web-{0F51585E-B50D-47C2-BEDF-25B726A42352}" dt="2024-01-02T05:26:42.758" v="117"/>
          <ac:spMkLst>
            <pc:docMk/>
            <pc:sldMk cId="109720519" sldId="725"/>
            <ac:spMk id="9" creationId="{16C6BEFB-83AB-CEED-8A45-8B16D9902775}"/>
          </ac:spMkLst>
        </pc:spChg>
        <pc:spChg chg="add del mod">
          <ac:chgData name="Vishwani Patel" userId="S::vishwani.patel@1rivet.com::9e6db74d-ca94-469d-901a-b34cb4d6ac3d" providerId="AD" clId="Web-{0F51585E-B50D-47C2-BEDF-25B726A42352}" dt="2024-01-02T05:26:42.758" v="116"/>
          <ac:spMkLst>
            <pc:docMk/>
            <pc:sldMk cId="109720519" sldId="725"/>
            <ac:spMk id="10" creationId="{74257400-F498-DDC5-1FD4-CAA650216A6A}"/>
          </ac:spMkLst>
        </pc:spChg>
        <pc:spChg chg="add del mod">
          <ac:chgData name="Vishwani Patel" userId="S::vishwani.patel@1rivet.com::9e6db74d-ca94-469d-901a-b34cb4d6ac3d" providerId="AD" clId="Web-{0F51585E-B50D-47C2-BEDF-25B726A42352}" dt="2024-01-02T05:26:42.758" v="115"/>
          <ac:spMkLst>
            <pc:docMk/>
            <pc:sldMk cId="109720519" sldId="725"/>
            <ac:spMk id="11" creationId="{17BA6D9D-D137-0825-3CDA-C87FB5506FB2}"/>
          </ac:spMkLst>
        </pc:spChg>
        <pc:spChg chg="mod">
          <ac:chgData name="Vishwani Patel" userId="S::vishwani.patel@1rivet.com::9e6db74d-ca94-469d-901a-b34cb4d6ac3d" providerId="AD" clId="Web-{0F51585E-B50D-47C2-BEDF-25B726A42352}" dt="2024-01-02T05:35:15.378" v="168" actId="20577"/>
          <ac:spMkLst>
            <pc:docMk/>
            <pc:sldMk cId="109720519" sldId="725"/>
            <ac:spMk id="16" creationId="{A52427EB-3BB0-431D-8B23-8F953D6CD950}"/>
          </ac:spMkLst>
        </pc:spChg>
        <pc:picChg chg="add del mod">
          <ac:chgData name="Vishwani Patel" userId="S::vishwani.patel@1rivet.com::9e6db74d-ca94-469d-901a-b34cb4d6ac3d" providerId="AD" clId="Web-{0F51585E-B50D-47C2-BEDF-25B726A42352}" dt="2024-01-02T05:26:25.977" v="112"/>
          <ac:picMkLst>
            <pc:docMk/>
            <pc:sldMk cId="109720519" sldId="725"/>
            <ac:picMk id="3" creationId="{6E0505D6-71C7-853F-C04C-EEA30EDAF901}"/>
          </ac:picMkLst>
        </pc:picChg>
        <pc:picChg chg="del">
          <ac:chgData name="Vishwani Patel" userId="S::vishwani.patel@1rivet.com::9e6db74d-ca94-469d-901a-b34cb4d6ac3d" providerId="AD" clId="Web-{0F51585E-B50D-47C2-BEDF-25B726A42352}" dt="2024-01-02T05:06:03.296" v="12"/>
          <ac:picMkLst>
            <pc:docMk/>
            <pc:sldMk cId="109720519" sldId="725"/>
            <ac:picMk id="8" creationId="{DCBA2294-253B-DD31-1802-68D5D795BF92}"/>
          </ac:picMkLst>
        </pc:picChg>
        <pc:picChg chg="add mod">
          <ac:chgData name="Vishwani Patel" userId="S::vishwani.patel@1rivet.com::9e6db74d-ca94-469d-901a-b34cb4d6ac3d" providerId="AD" clId="Web-{0F51585E-B50D-47C2-BEDF-25B726A42352}" dt="2024-01-02T05:26:57.352" v="122" actId="1076"/>
          <ac:picMkLst>
            <pc:docMk/>
            <pc:sldMk cId="109720519" sldId="725"/>
            <ac:picMk id="14" creationId="{0FFCA43E-EF4C-9075-4DAD-85E05F57A407}"/>
          </ac:picMkLst>
        </pc:picChg>
        <pc:cxnChg chg="add del mod">
          <ac:chgData name="Vishwani Patel" userId="S::vishwani.patel@1rivet.com::9e6db74d-ca94-469d-901a-b34cb4d6ac3d" providerId="AD" clId="Web-{0F51585E-B50D-47C2-BEDF-25B726A42352}" dt="2024-01-02T05:26:48.430" v="121"/>
          <ac:cxnSpMkLst>
            <pc:docMk/>
            <pc:sldMk cId="109720519" sldId="725"/>
            <ac:cxnSpMk id="4" creationId="{78CA5CF5-4D42-C7AA-D75B-FC5302B47378}"/>
          </ac:cxnSpMkLst>
        </pc:cxnChg>
        <pc:cxnChg chg="add del mod">
          <ac:chgData name="Vishwani Patel" userId="S::vishwani.patel@1rivet.com::9e6db74d-ca94-469d-901a-b34cb4d6ac3d" providerId="AD" clId="Web-{0F51585E-B50D-47C2-BEDF-25B726A42352}" dt="2024-01-02T05:26:48.430" v="120"/>
          <ac:cxnSpMkLst>
            <pc:docMk/>
            <pc:sldMk cId="109720519" sldId="725"/>
            <ac:cxnSpMk id="5" creationId="{35098F66-D973-DCAF-72F5-D1FAF8684EAC}"/>
          </ac:cxnSpMkLst>
        </pc:cxnChg>
        <pc:cxnChg chg="add del mod">
          <ac:chgData name="Vishwani Patel" userId="S::vishwani.patel@1rivet.com::9e6db74d-ca94-469d-901a-b34cb4d6ac3d" providerId="AD" clId="Web-{0F51585E-B50D-47C2-BEDF-25B726A42352}" dt="2024-01-02T05:26:48.430" v="119"/>
          <ac:cxnSpMkLst>
            <pc:docMk/>
            <pc:sldMk cId="109720519" sldId="725"/>
            <ac:cxnSpMk id="7" creationId="{7D306DDC-F632-05F8-B481-0E2477895AD8}"/>
          </ac:cxnSpMkLst>
        </pc:cxnChg>
        <pc:cxnChg chg="add del">
          <ac:chgData name="Vishwani Patel" userId="S::vishwani.patel@1rivet.com::9e6db74d-ca94-469d-901a-b34cb4d6ac3d" providerId="AD" clId="Web-{0F51585E-B50D-47C2-BEDF-25B726A42352}" dt="2024-01-02T05:22:32.019" v="77"/>
          <ac:cxnSpMkLst>
            <pc:docMk/>
            <pc:sldMk cId="109720519" sldId="725"/>
            <ac:cxnSpMk id="12" creationId="{00C73B2D-E237-C509-9F36-CD226E593A2B}"/>
          </ac:cxnSpMkLst>
        </pc:cxnChg>
        <pc:cxnChg chg="add del">
          <ac:chgData name="Vishwani Patel" userId="S::vishwani.patel@1rivet.com::9e6db74d-ca94-469d-901a-b34cb4d6ac3d" providerId="AD" clId="Web-{0F51585E-B50D-47C2-BEDF-25B726A42352}" dt="2024-01-02T05:23:02.176" v="81"/>
          <ac:cxnSpMkLst>
            <pc:docMk/>
            <pc:sldMk cId="109720519" sldId="725"/>
            <ac:cxnSpMk id="13" creationId="{85EC4C0D-D54F-46A9-D4CB-05E328269238}"/>
          </ac:cxnSpMkLst>
        </pc:cxnChg>
      </pc:sldChg>
      <pc:sldChg chg="delSp">
        <pc:chgData name="Vishwani Patel" userId="S::vishwani.patel@1rivet.com::9e6db74d-ca94-469d-901a-b34cb4d6ac3d" providerId="AD" clId="Web-{0F51585E-B50D-47C2-BEDF-25B726A42352}" dt="2024-01-02T05:12:41.601" v="22"/>
        <pc:sldMkLst>
          <pc:docMk/>
          <pc:sldMk cId="2660625231" sldId="735"/>
        </pc:sldMkLst>
        <pc:spChg chg="del">
          <ac:chgData name="Vishwani Patel" userId="S::vishwani.patel@1rivet.com::9e6db74d-ca94-469d-901a-b34cb4d6ac3d" providerId="AD" clId="Web-{0F51585E-B50D-47C2-BEDF-25B726A42352}" dt="2024-01-02T05:12:41.601" v="22"/>
          <ac:spMkLst>
            <pc:docMk/>
            <pc:sldMk cId="2660625231" sldId="735"/>
            <ac:spMk id="7" creationId="{A52427EB-3BB0-431D-8B23-8F953D6CD950}"/>
          </ac:spMkLst>
        </pc:spChg>
      </pc:sldChg>
      <pc:sldChg chg="modSp">
        <pc:chgData name="Vishwani Patel" userId="S::vishwani.patel@1rivet.com::9e6db74d-ca94-469d-901a-b34cb4d6ac3d" providerId="AD" clId="Web-{0F51585E-B50D-47C2-BEDF-25B726A42352}" dt="2024-01-02T05:35:56.769" v="172" actId="20577"/>
        <pc:sldMkLst>
          <pc:docMk/>
          <pc:sldMk cId="951524249" sldId="769"/>
        </pc:sldMkLst>
        <pc:spChg chg="mod">
          <ac:chgData name="Vishwani Patel" userId="S::vishwani.patel@1rivet.com::9e6db74d-ca94-469d-901a-b34cb4d6ac3d" providerId="AD" clId="Web-{0F51585E-B50D-47C2-BEDF-25B726A42352}" dt="2024-01-02T05:35:56.769" v="172" actId="20577"/>
          <ac:spMkLst>
            <pc:docMk/>
            <pc:sldMk cId="951524249" sldId="769"/>
            <ac:spMk id="2" creationId="{51193583-DB4C-18D0-5545-97228A562ED3}"/>
          </ac:spMkLst>
        </pc:spChg>
      </pc:sldChg>
      <pc:sldChg chg="modSp">
        <pc:chgData name="Vishwani Patel" userId="S::vishwani.patel@1rivet.com::9e6db74d-ca94-469d-901a-b34cb4d6ac3d" providerId="AD" clId="Web-{0F51585E-B50D-47C2-BEDF-25B726A42352}" dt="2024-01-02T05:38:42.632" v="220" actId="20577"/>
        <pc:sldMkLst>
          <pc:docMk/>
          <pc:sldMk cId="808639233" sldId="770"/>
        </pc:sldMkLst>
        <pc:spChg chg="mod">
          <ac:chgData name="Vishwani Patel" userId="S::vishwani.patel@1rivet.com::9e6db74d-ca94-469d-901a-b34cb4d6ac3d" providerId="AD" clId="Web-{0F51585E-B50D-47C2-BEDF-25B726A42352}" dt="2024-01-02T05:38:42.632" v="220" actId="20577"/>
          <ac:spMkLst>
            <pc:docMk/>
            <pc:sldMk cId="808639233" sldId="770"/>
            <ac:spMk id="3" creationId="{8A4259C2-C7F3-7B49-43B3-295765772EF5}"/>
          </ac:spMkLst>
        </pc:spChg>
      </pc:sldChg>
      <pc:sldChg chg="modSp">
        <pc:chgData name="Vishwani Patel" userId="S::vishwani.patel@1rivet.com::9e6db74d-ca94-469d-901a-b34cb4d6ac3d" providerId="AD" clId="Web-{0F51585E-B50D-47C2-BEDF-25B726A42352}" dt="2024-01-02T05:40:49.400" v="240" actId="1076"/>
        <pc:sldMkLst>
          <pc:docMk/>
          <pc:sldMk cId="4096403182" sldId="772"/>
        </pc:sldMkLst>
        <pc:spChg chg="mod">
          <ac:chgData name="Vishwani Patel" userId="S::vishwani.patel@1rivet.com::9e6db74d-ca94-469d-901a-b34cb4d6ac3d" providerId="AD" clId="Web-{0F51585E-B50D-47C2-BEDF-25B726A42352}" dt="2024-01-02T05:40:38.603" v="238" actId="20577"/>
          <ac:spMkLst>
            <pc:docMk/>
            <pc:sldMk cId="4096403182" sldId="772"/>
            <ac:spMk id="2" creationId="{FCE878AF-C60E-B462-849B-035D11AB5FF1}"/>
          </ac:spMkLst>
        </pc:spChg>
        <pc:picChg chg="mod">
          <ac:chgData name="Vishwani Patel" userId="S::vishwani.patel@1rivet.com::9e6db74d-ca94-469d-901a-b34cb4d6ac3d" providerId="AD" clId="Web-{0F51585E-B50D-47C2-BEDF-25B726A42352}" dt="2024-01-02T05:40:49.400" v="240" actId="1076"/>
          <ac:picMkLst>
            <pc:docMk/>
            <pc:sldMk cId="4096403182" sldId="772"/>
            <ac:picMk id="5" creationId="{F16AB369-24AA-0FAE-95E1-2D9678D830E0}"/>
          </ac:picMkLst>
        </pc:picChg>
      </pc:sldChg>
      <pc:sldChg chg="modSp">
        <pc:chgData name="Vishwani Patel" userId="S::vishwani.patel@1rivet.com::9e6db74d-ca94-469d-901a-b34cb4d6ac3d" providerId="AD" clId="Web-{0F51585E-B50D-47C2-BEDF-25B726A42352}" dt="2024-01-02T05:34:57.409" v="165"/>
        <pc:sldMkLst>
          <pc:docMk/>
          <pc:sldMk cId="2585978776" sldId="774"/>
        </pc:sldMkLst>
        <pc:spChg chg="mod">
          <ac:chgData name="Vishwani Patel" userId="S::vishwani.patel@1rivet.com::9e6db74d-ca94-469d-901a-b34cb4d6ac3d" providerId="AD" clId="Web-{0F51585E-B50D-47C2-BEDF-25B726A42352}" dt="2024-01-02T05:34:57.409" v="165"/>
          <ac:spMkLst>
            <pc:docMk/>
            <pc:sldMk cId="2585978776" sldId="774"/>
            <ac:spMk id="16" creationId="{622CA7B3-BD72-DF1D-D6D9-692C8E2D7DBA}"/>
          </ac:spMkLst>
        </pc:spChg>
      </pc:sldChg>
      <pc:sldChg chg="modSp add replId">
        <pc:chgData name="Vishwani Patel" userId="S::vishwani.patel@1rivet.com::9e6db74d-ca94-469d-901a-b34cb4d6ac3d" providerId="AD" clId="Web-{0F51585E-B50D-47C2-BEDF-25B726A42352}" dt="2024-01-02T05:25:56.898" v="110" actId="1076"/>
        <pc:sldMkLst>
          <pc:docMk/>
          <pc:sldMk cId="4261514991" sldId="775"/>
        </pc:sldMkLst>
        <pc:spChg chg="mod">
          <ac:chgData name="Vishwani Patel" userId="S::vishwani.patel@1rivet.com::9e6db74d-ca94-469d-901a-b34cb4d6ac3d" providerId="AD" clId="Web-{0F51585E-B50D-47C2-BEDF-25B726A42352}" dt="2024-01-02T05:25:56.898" v="110" actId="1076"/>
          <ac:spMkLst>
            <pc:docMk/>
            <pc:sldMk cId="4261514991" sldId="775"/>
            <ac:spMk id="9" creationId="{0556959B-7E36-1D1F-303B-1E955F4E8710}"/>
          </ac:spMkLst>
        </pc:spChg>
        <pc:spChg chg="mod">
          <ac:chgData name="Vishwani Patel" userId="S::vishwani.patel@1rivet.com::9e6db74d-ca94-469d-901a-b34cb4d6ac3d" providerId="AD" clId="Web-{0F51585E-B50D-47C2-BEDF-25B726A42352}" dt="2024-01-02T05:25:53.476" v="109" actId="1076"/>
          <ac:spMkLst>
            <pc:docMk/>
            <pc:sldMk cId="4261514991" sldId="775"/>
            <ac:spMk id="10" creationId="{B05FE78E-AA53-B0E8-5F55-C9F80EF61852}"/>
          </ac:spMkLst>
        </pc:spChg>
        <pc:picChg chg="mod">
          <ac:chgData name="Vishwani Patel" userId="S::vishwani.patel@1rivet.com::9e6db74d-ca94-469d-901a-b34cb4d6ac3d" providerId="AD" clId="Web-{0F51585E-B50D-47C2-BEDF-25B726A42352}" dt="2024-01-02T05:25:23.694" v="105" actId="1076"/>
          <ac:picMkLst>
            <pc:docMk/>
            <pc:sldMk cId="4261514991" sldId="775"/>
            <ac:picMk id="3" creationId="{63362516-D9C8-DFC4-A2F2-242266745000}"/>
          </ac:picMkLst>
        </pc:picChg>
        <pc:cxnChg chg="mod">
          <ac:chgData name="Vishwani Patel" userId="S::vishwani.patel@1rivet.com::9e6db74d-ca94-469d-901a-b34cb4d6ac3d" providerId="AD" clId="Web-{0F51585E-B50D-47C2-BEDF-25B726A42352}" dt="2024-01-02T05:25:01.975" v="103" actId="1076"/>
          <ac:cxnSpMkLst>
            <pc:docMk/>
            <pc:sldMk cId="4261514991" sldId="775"/>
            <ac:cxnSpMk id="4" creationId="{7CC5D4ED-18EF-713C-88B9-AF4E75FF9236}"/>
          </ac:cxnSpMkLst>
        </pc:cxnChg>
        <pc:cxnChg chg="mod">
          <ac:chgData name="Vishwani Patel" userId="S::vishwani.patel@1rivet.com::9e6db74d-ca94-469d-901a-b34cb4d6ac3d" providerId="AD" clId="Web-{0F51585E-B50D-47C2-BEDF-25B726A42352}" dt="2024-01-02T05:25:46.445" v="108" actId="1076"/>
          <ac:cxnSpMkLst>
            <pc:docMk/>
            <pc:sldMk cId="4261514991" sldId="775"/>
            <ac:cxnSpMk id="5" creationId="{E2A74DCF-51CE-07F1-6777-9431FEC7C3B2}"/>
          </ac:cxnSpMkLst>
        </pc:cxnChg>
        <pc:cxnChg chg="mod">
          <ac:chgData name="Vishwani Patel" userId="S::vishwani.patel@1rivet.com::9e6db74d-ca94-469d-901a-b34cb4d6ac3d" providerId="AD" clId="Web-{0F51585E-B50D-47C2-BEDF-25B726A42352}" dt="2024-01-02T05:25:33.757" v="106" actId="14100"/>
          <ac:cxnSpMkLst>
            <pc:docMk/>
            <pc:sldMk cId="4261514991" sldId="775"/>
            <ac:cxnSpMk id="7" creationId="{6E853191-383A-44EA-77D0-D45523D32511}"/>
          </ac:cxnSpMkLst>
        </pc:cxnChg>
      </pc:sldChg>
      <pc:sldChg chg="delSp modSp add replId">
        <pc:chgData name="Vishwani Patel" userId="S::vishwani.patel@1rivet.com::9e6db74d-ca94-469d-901a-b34cb4d6ac3d" providerId="AD" clId="Web-{0F51585E-B50D-47C2-BEDF-25B726A42352}" dt="2024-01-02T05:46:24.891" v="353" actId="20577"/>
        <pc:sldMkLst>
          <pc:docMk/>
          <pc:sldMk cId="2943882692" sldId="776"/>
        </pc:sldMkLst>
        <pc:spChg chg="mod">
          <ac:chgData name="Vishwani Patel" userId="S::vishwani.patel@1rivet.com::9e6db74d-ca94-469d-901a-b34cb4d6ac3d" providerId="AD" clId="Web-{0F51585E-B50D-47C2-BEDF-25B726A42352}" dt="2024-01-02T05:46:18.782" v="349" actId="20577"/>
          <ac:spMkLst>
            <pc:docMk/>
            <pc:sldMk cId="2943882692" sldId="776"/>
            <ac:spMk id="2" creationId="{3C9124A0-36CE-BB23-61A0-A5D4DDC403F6}"/>
          </ac:spMkLst>
        </pc:spChg>
        <pc:spChg chg="del mod">
          <ac:chgData name="Vishwani Patel" userId="S::vishwani.patel@1rivet.com::9e6db74d-ca94-469d-901a-b34cb4d6ac3d" providerId="AD" clId="Web-{0F51585E-B50D-47C2-BEDF-25B726A42352}" dt="2024-01-02T05:43:49.935" v="245"/>
          <ac:spMkLst>
            <pc:docMk/>
            <pc:sldMk cId="2943882692" sldId="776"/>
            <ac:spMk id="6" creationId="{9D255EDC-35EE-DEA0-B3AE-43C4CE19E097}"/>
          </ac:spMkLst>
        </pc:spChg>
        <pc:spChg chg="mod">
          <ac:chgData name="Vishwani Patel" userId="S::vishwani.patel@1rivet.com::9e6db74d-ca94-469d-901a-b34cb4d6ac3d" providerId="AD" clId="Web-{0F51585E-B50D-47C2-BEDF-25B726A42352}" dt="2024-01-02T05:46:24.891" v="353" actId="20577"/>
          <ac:spMkLst>
            <pc:docMk/>
            <pc:sldMk cId="2943882692" sldId="776"/>
            <ac:spMk id="16" creationId="{664FFFB6-FDEE-7057-C5DF-16BE97C93826}"/>
          </ac:spMkLst>
        </pc:spChg>
        <pc:picChg chg="del">
          <ac:chgData name="Vishwani Patel" userId="S::vishwani.patel@1rivet.com::9e6db74d-ca94-469d-901a-b34cb4d6ac3d" providerId="AD" clId="Web-{0F51585E-B50D-47C2-BEDF-25B726A42352}" dt="2024-01-02T05:43:44.544" v="243"/>
          <ac:picMkLst>
            <pc:docMk/>
            <pc:sldMk cId="2943882692" sldId="776"/>
            <ac:picMk id="14" creationId="{1C7664DB-48C1-26AF-48F9-6C11132C93B6}"/>
          </ac:picMkLst>
        </pc:picChg>
      </pc:sldChg>
      <pc:sldChg chg="modSp new">
        <pc:chgData name="Vishwani Patel" userId="S::vishwani.patel@1rivet.com::9e6db74d-ca94-469d-901a-b34cb4d6ac3d" providerId="AD" clId="Web-{0F51585E-B50D-47C2-BEDF-25B726A42352}" dt="2024-01-02T05:56:39.747" v="554" actId="20577"/>
        <pc:sldMkLst>
          <pc:docMk/>
          <pc:sldMk cId="2808054772" sldId="777"/>
        </pc:sldMkLst>
        <pc:spChg chg="mod">
          <ac:chgData name="Vishwani Patel" userId="S::vishwani.patel@1rivet.com::9e6db74d-ca94-469d-901a-b34cb4d6ac3d" providerId="AD" clId="Web-{0F51585E-B50D-47C2-BEDF-25B726A42352}" dt="2024-01-02T05:46:50.173" v="359" actId="20577"/>
          <ac:spMkLst>
            <pc:docMk/>
            <pc:sldMk cId="2808054772" sldId="777"/>
            <ac:spMk id="2" creationId="{58AE002A-D1B9-7079-6084-E960E6EF9550}"/>
          </ac:spMkLst>
        </pc:spChg>
        <pc:spChg chg="mod">
          <ac:chgData name="Vishwani Patel" userId="S::vishwani.patel@1rivet.com::9e6db74d-ca94-469d-901a-b34cb4d6ac3d" providerId="AD" clId="Web-{0F51585E-B50D-47C2-BEDF-25B726A42352}" dt="2024-01-02T05:56:39.747" v="554" actId="20577"/>
          <ac:spMkLst>
            <pc:docMk/>
            <pc:sldMk cId="2808054772" sldId="777"/>
            <ac:spMk id="3" creationId="{7389ED5D-26CB-A40B-8055-B77141D646E8}"/>
          </ac:spMkLst>
        </pc:spChg>
      </pc:sldChg>
    </pc:docChg>
  </pc:docChgLst>
  <pc:docChgLst>
    <pc:chgData name="Vishwani Patel" userId="S::vishwani.patel@1rivet.com::9e6db74d-ca94-469d-901a-b34cb4d6ac3d" providerId="AD" clId="Web-{9426481D-BF0E-4B99-B685-6717281AC2F7}"/>
    <pc:docChg chg="addSld delSld modSld">
      <pc:chgData name="Vishwani Patel" userId="S::vishwani.patel@1rivet.com::9e6db74d-ca94-469d-901a-b34cb4d6ac3d" providerId="AD" clId="Web-{9426481D-BF0E-4B99-B685-6717281AC2F7}" dt="2024-01-02T07:35:56.821" v="1006" actId="1076"/>
      <pc:docMkLst>
        <pc:docMk/>
      </pc:docMkLst>
      <pc:sldChg chg="modSp">
        <pc:chgData name="Vishwani Patel" userId="S::vishwani.patel@1rivet.com::9e6db74d-ca94-469d-901a-b34cb4d6ac3d" providerId="AD" clId="Web-{9426481D-BF0E-4B99-B685-6717281AC2F7}" dt="2024-01-02T07:03:38.465" v="720" actId="20577"/>
        <pc:sldMkLst>
          <pc:docMk/>
          <pc:sldMk cId="2825442332" sldId="429"/>
        </pc:sldMkLst>
        <pc:spChg chg="mod">
          <ac:chgData name="Vishwani Patel" userId="S::vishwani.patel@1rivet.com::9e6db74d-ca94-469d-901a-b34cb4d6ac3d" providerId="AD" clId="Web-{9426481D-BF0E-4B99-B685-6717281AC2F7}" dt="2024-01-02T07:03:38.465" v="720" actId="20577"/>
          <ac:spMkLst>
            <pc:docMk/>
            <pc:sldMk cId="2825442332" sldId="429"/>
            <ac:spMk id="4" creationId="{3C95ED0F-8725-4BE1-9690-86C7F19E53CC}"/>
          </ac:spMkLst>
        </pc:spChg>
      </pc:sldChg>
      <pc:sldChg chg="modSp">
        <pc:chgData name="Vishwani Patel" userId="S::vishwani.patel@1rivet.com::9e6db74d-ca94-469d-901a-b34cb4d6ac3d" providerId="AD" clId="Web-{9426481D-BF0E-4B99-B685-6717281AC2F7}" dt="2024-01-02T07:04:19.591" v="722" actId="20577"/>
        <pc:sldMkLst>
          <pc:docMk/>
          <pc:sldMk cId="3941026448" sldId="607"/>
        </pc:sldMkLst>
        <pc:spChg chg="mod">
          <ac:chgData name="Vishwani Patel" userId="S::vishwani.patel@1rivet.com::9e6db74d-ca94-469d-901a-b34cb4d6ac3d" providerId="AD" clId="Web-{9426481D-BF0E-4B99-B685-6717281AC2F7}" dt="2024-01-02T07:04:19.591" v="722" actId="20577"/>
          <ac:spMkLst>
            <pc:docMk/>
            <pc:sldMk cId="3941026448" sldId="607"/>
            <ac:spMk id="16" creationId="{A52427EB-3BB0-431D-8B23-8F953D6CD950}"/>
          </ac:spMkLst>
        </pc:spChg>
      </pc:sldChg>
      <pc:sldChg chg="addSp delSp modSp">
        <pc:chgData name="Vishwani Patel" userId="S::vishwani.patel@1rivet.com::9e6db74d-ca94-469d-901a-b34cb4d6ac3d" providerId="AD" clId="Web-{9426481D-BF0E-4B99-B685-6717281AC2F7}" dt="2024-01-02T07:22:54.522" v="811"/>
        <pc:sldMkLst>
          <pc:docMk/>
          <pc:sldMk cId="2660625231" sldId="735"/>
        </pc:sldMkLst>
        <pc:spChg chg="mod">
          <ac:chgData name="Vishwani Patel" userId="S::vishwani.patel@1rivet.com::9e6db74d-ca94-469d-901a-b34cb4d6ac3d" providerId="AD" clId="Web-{9426481D-BF0E-4B99-B685-6717281AC2F7}" dt="2024-01-02T07:00:21.602" v="630" actId="20577"/>
          <ac:spMkLst>
            <pc:docMk/>
            <pc:sldMk cId="2660625231" sldId="735"/>
            <ac:spMk id="2" creationId="{00000000-0000-0000-0000-000000000000}"/>
          </ac:spMkLst>
        </pc:spChg>
        <pc:spChg chg="del mod">
          <ac:chgData name="Vishwani Patel" userId="S::vishwani.patel@1rivet.com::9e6db74d-ca94-469d-901a-b34cb4d6ac3d" providerId="AD" clId="Web-{9426481D-BF0E-4B99-B685-6717281AC2F7}" dt="2024-01-02T06:43:08.610" v="285"/>
          <ac:spMkLst>
            <pc:docMk/>
            <pc:sldMk cId="2660625231" sldId="735"/>
            <ac:spMk id="5" creationId="{A52427EB-3BB0-431D-8B23-8F953D6CD950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2:54.522" v="811"/>
          <ac:spMkLst>
            <pc:docMk/>
            <pc:sldMk cId="2660625231" sldId="735"/>
            <ac:spMk id="6" creationId="{94DA3B8D-6C45-3E9A-CBC8-5559F04F4AB1}"/>
          </ac:spMkLst>
        </pc:spChg>
        <pc:spChg chg="add del mod">
          <ac:chgData name="Vishwani Patel" userId="S::vishwani.patel@1rivet.com::9e6db74d-ca94-469d-901a-b34cb4d6ac3d" providerId="AD" clId="Web-{9426481D-BF0E-4B99-B685-6717281AC2F7}" dt="2024-01-02T06:42:24.031" v="271"/>
          <ac:spMkLst>
            <pc:docMk/>
            <pc:sldMk cId="2660625231" sldId="735"/>
            <ac:spMk id="7" creationId="{2C143803-8DD0-D9D6-CE29-B4593A4AADC0}"/>
          </ac:spMkLst>
        </pc:spChg>
        <pc:spChg chg="add del">
          <ac:chgData name="Vishwani Patel" userId="S::vishwani.patel@1rivet.com::9e6db74d-ca94-469d-901a-b34cb4d6ac3d" providerId="AD" clId="Web-{9426481D-BF0E-4B99-B685-6717281AC2F7}" dt="2024-01-02T06:30:06.812" v="69"/>
          <ac:spMkLst>
            <pc:docMk/>
            <pc:sldMk cId="2660625231" sldId="735"/>
            <ac:spMk id="8" creationId="{1FE9B8A7-C400-F4C1-627A-B1056DBC7043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1:56.552" v="786" actId="1076"/>
          <ac:spMkLst>
            <pc:docMk/>
            <pc:sldMk cId="2660625231" sldId="735"/>
            <ac:spMk id="9" creationId="{F37140E8-3BBE-4B81-BEB7-E1C64E001930}"/>
          </ac:spMkLst>
        </pc:spChg>
        <pc:spChg chg="add del mod">
          <ac:chgData name="Vishwani Patel" userId="S::vishwani.patel@1rivet.com::9e6db74d-ca94-469d-901a-b34cb4d6ac3d" providerId="AD" clId="Web-{9426481D-BF0E-4B99-B685-6717281AC2F7}" dt="2024-01-02T06:33:09.097" v="120"/>
          <ac:spMkLst>
            <pc:docMk/>
            <pc:sldMk cId="2660625231" sldId="735"/>
            <ac:spMk id="10" creationId="{7BCA2328-A370-FFBE-12CD-90D84986D000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1:56.568" v="787" actId="1076"/>
          <ac:spMkLst>
            <pc:docMk/>
            <pc:sldMk cId="2660625231" sldId="735"/>
            <ac:spMk id="11" creationId="{5089F952-9802-1B5E-5251-C7AC3C25237F}"/>
          </ac:spMkLst>
        </pc:spChg>
        <pc:spChg chg="add del mod">
          <ac:chgData name="Vishwani Patel" userId="S::vishwani.patel@1rivet.com::9e6db74d-ca94-469d-901a-b34cb4d6ac3d" providerId="AD" clId="Web-{9426481D-BF0E-4B99-B685-6717281AC2F7}" dt="2024-01-02T06:33:09.097" v="119"/>
          <ac:spMkLst>
            <pc:docMk/>
            <pc:sldMk cId="2660625231" sldId="735"/>
            <ac:spMk id="12" creationId="{3CC4AD9F-5F5F-5FBC-FD76-0F031763A20C}"/>
          </ac:spMkLst>
        </pc:spChg>
        <pc:spChg chg="add del mod">
          <ac:chgData name="Vishwani Patel" userId="S::vishwani.patel@1rivet.com::9e6db74d-ca94-469d-901a-b34cb4d6ac3d" providerId="AD" clId="Web-{9426481D-BF0E-4B99-B685-6717281AC2F7}" dt="2024-01-02T06:33:09.097" v="118"/>
          <ac:spMkLst>
            <pc:docMk/>
            <pc:sldMk cId="2660625231" sldId="735"/>
            <ac:spMk id="13" creationId="{09D713E9-6D82-5625-31D5-2FA57DE493D9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1:56.599" v="788" actId="1076"/>
          <ac:spMkLst>
            <pc:docMk/>
            <pc:sldMk cId="2660625231" sldId="735"/>
            <ac:spMk id="14" creationId="{992D3AD0-17C2-4F22-8C68-0C27EDCA48FE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1:56.630" v="789" actId="1076"/>
          <ac:spMkLst>
            <pc:docMk/>
            <pc:sldMk cId="2660625231" sldId="735"/>
            <ac:spMk id="15" creationId="{EFA70697-28E1-637A-3DC2-EF432982EB9C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1:56.646" v="790" actId="1076"/>
          <ac:spMkLst>
            <pc:docMk/>
            <pc:sldMk cId="2660625231" sldId="735"/>
            <ac:spMk id="16" creationId="{DB1D7C11-0579-E423-39A7-B2ABA2E490DC}"/>
          </ac:spMkLst>
        </pc:spChg>
        <pc:spChg chg="add del">
          <ac:chgData name="Vishwani Patel" userId="S::vishwani.patel@1rivet.com::9e6db74d-ca94-469d-901a-b34cb4d6ac3d" providerId="AD" clId="Web-{9426481D-BF0E-4B99-B685-6717281AC2F7}" dt="2024-01-02T07:02:56.590" v="681"/>
          <ac:spMkLst>
            <pc:docMk/>
            <pc:sldMk cId="2660625231" sldId="735"/>
            <ac:spMk id="17" creationId="{BE34B9B3-26AB-4571-E3AC-0416C54490FA}"/>
          </ac:spMkLst>
        </pc:spChg>
        <pc:spChg chg="add del">
          <ac:chgData name="Vishwani Patel" userId="S::vishwani.patel@1rivet.com::9e6db74d-ca94-469d-901a-b34cb4d6ac3d" providerId="AD" clId="Web-{9426481D-BF0E-4B99-B685-6717281AC2F7}" dt="2024-01-02T07:03:07.418" v="684"/>
          <ac:spMkLst>
            <pc:docMk/>
            <pc:sldMk cId="2660625231" sldId="735"/>
            <ac:spMk id="18" creationId="{1CE24799-9ABA-DABB-F09A-141D5B1D7E3B}"/>
          </ac:spMkLst>
        </pc:spChg>
        <pc:spChg chg="add del">
          <ac:chgData name="Vishwani Patel" userId="S::vishwani.patel@1rivet.com::9e6db74d-ca94-469d-901a-b34cb4d6ac3d" providerId="AD" clId="Web-{9426481D-BF0E-4B99-B685-6717281AC2F7}" dt="2024-01-02T07:15:50.591" v="724"/>
          <ac:spMkLst>
            <pc:docMk/>
            <pc:sldMk cId="2660625231" sldId="735"/>
            <ac:spMk id="19" creationId="{0CCDB448-3A2F-3C12-9709-1B00B228A332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1:44.380" v="785" actId="1076"/>
          <ac:spMkLst>
            <pc:docMk/>
            <pc:sldMk cId="2660625231" sldId="735"/>
            <ac:spMk id="20" creationId="{2F05B5E8-7346-B807-409C-9BEE78BBA6CE}"/>
          </ac:spMkLst>
        </pc:spChg>
        <pc:graphicFrameChg chg="add del mod modGraphic">
          <ac:chgData name="Vishwani Patel" userId="S::vishwani.patel@1rivet.com::9e6db74d-ca94-469d-901a-b34cb4d6ac3d" providerId="AD" clId="Web-{9426481D-BF0E-4B99-B685-6717281AC2F7}" dt="2024-01-02T06:41:53.562" v="263"/>
          <ac:graphicFrameMkLst>
            <pc:docMk/>
            <pc:sldMk cId="2660625231" sldId="735"/>
            <ac:graphicFrameMk id="3" creationId="{9955C5D1-B5E2-D9C9-8997-6D7968505F26}"/>
          </ac:graphicFrameMkLst>
        </pc:graphicFrameChg>
        <pc:cxnChg chg="add del mod">
          <ac:chgData name="Vishwani Patel" userId="S::vishwani.patel@1rivet.com::9e6db74d-ca94-469d-901a-b34cb4d6ac3d" providerId="AD" clId="Web-{9426481D-BF0E-4B99-B685-6717281AC2F7}" dt="2024-01-02T07:19:59.987" v="773"/>
          <ac:cxnSpMkLst>
            <pc:docMk/>
            <pc:sldMk cId="2660625231" sldId="735"/>
            <ac:cxnSpMk id="21" creationId="{3E6EC00D-7416-1E56-3EC9-C4741DB89B1A}"/>
          </ac:cxnSpMkLst>
        </pc:cxnChg>
        <pc:cxnChg chg="add mod">
          <ac:chgData name="Vishwani Patel" userId="S::vishwani.patel@1rivet.com::9e6db74d-ca94-469d-901a-b34cb4d6ac3d" providerId="AD" clId="Web-{9426481D-BF0E-4B99-B685-6717281AC2F7}" dt="2024-01-02T07:20:37.738" v="780" actId="1076"/>
          <ac:cxnSpMkLst>
            <pc:docMk/>
            <pc:sldMk cId="2660625231" sldId="735"/>
            <ac:cxnSpMk id="22" creationId="{B710C90F-ED3D-106C-62E1-53C044C283B6}"/>
          </ac:cxnSpMkLst>
        </pc:cxnChg>
      </pc:sldChg>
      <pc:sldChg chg="modSp">
        <pc:chgData name="Vishwani Patel" userId="S::vishwani.patel@1rivet.com::9e6db74d-ca94-469d-901a-b34cb4d6ac3d" providerId="AD" clId="Web-{9426481D-BF0E-4B99-B685-6717281AC2F7}" dt="2024-01-02T06:25:29.821" v="32" actId="20577"/>
        <pc:sldMkLst>
          <pc:docMk/>
          <pc:sldMk cId="808639233" sldId="770"/>
        </pc:sldMkLst>
        <pc:spChg chg="mod">
          <ac:chgData name="Vishwani Patel" userId="S::vishwani.patel@1rivet.com::9e6db74d-ca94-469d-901a-b34cb4d6ac3d" providerId="AD" clId="Web-{9426481D-BF0E-4B99-B685-6717281AC2F7}" dt="2024-01-02T06:24:59.508" v="25" actId="20577"/>
          <ac:spMkLst>
            <pc:docMk/>
            <pc:sldMk cId="808639233" sldId="770"/>
            <ac:spMk id="2" creationId="{0787111D-4949-E32B-0050-7A2E67FDA605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6:25:29.821" v="32" actId="20577"/>
          <ac:spMkLst>
            <pc:docMk/>
            <pc:sldMk cId="808639233" sldId="770"/>
            <ac:spMk id="3" creationId="{8A4259C2-C7F3-7B49-43B3-295765772EF5}"/>
          </ac:spMkLst>
        </pc:spChg>
      </pc:sldChg>
      <pc:sldChg chg="del">
        <pc:chgData name="Vishwani Patel" userId="S::vishwani.patel@1rivet.com::9e6db74d-ca94-469d-901a-b34cb4d6ac3d" providerId="AD" clId="Web-{9426481D-BF0E-4B99-B685-6717281AC2F7}" dt="2024-01-02T06:42:16.328" v="270"/>
        <pc:sldMkLst>
          <pc:docMk/>
          <pc:sldMk cId="4117667169" sldId="773"/>
        </pc:sldMkLst>
      </pc:sldChg>
      <pc:sldChg chg="modSp">
        <pc:chgData name="Vishwani Patel" userId="S::vishwani.patel@1rivet.com::9e6db74d-ca94-469d-901a-b34cb4d6ac3d" providerId="AD" clId="Web-{9426481D-BF0E-4B99-B685-6717281AC2F7}" dt="2024-01-02T06:26:08.213" v="36" actId="20577"/>
        <pc:sldMkLst>
          <pc:docMk/>
          <pc:sldMk cId="2808054772" sldId="777"/>
        </pc:sldMkLst>
        <pc:spChg chg="mod">
          <ac:chgData name="Vishwani Patel" userId="S::vishwani.patel@1rivet.com::9e6db74d-ca94-469d-901a-b34cb4d6ac3d" providerId="AD" clId="Web-{9426481D-BF0E-4B99-B685-6717281AC2F7}" dt="2024-01-02T06:26:08.213" v="36" actId="20577"/>
          <ac:spMkLst>
            <pc:docMk/>
            <pc:sldMk cId="2808054772" sldId="777"/>
            <ac:spMk id="2" creationId="{58AE002A-D1B9-7079-6084-E960E6EF9550}"/>
          </ac:spMkLst>
        </pc:spChg>
      </pc:sldChg>
      <pc:sldChg chg="delSp add del replId">
        <pc:chgData name="Vishwani Patel" userId="S::vishwani.patel@1rivet.com::9e6db74d-ca94-469d-901a-b34cb4d6ac3d" providerId="AD" clId="Web-{9426481D-BF0E-4B99-B685-6717281AC2F7}" dt="2024-01-02T06:42:14.687" v="269"/>
        <pc:sldMkLst>
          <pc:docMk/>
          <pc:sldMk cId="2100069827" sldId="778"/>
        </pc:sldMkLst>
        <pc:graphicFrameChg chg="del">
          <ac:chgData name="Vishwani Patel" userId="S::vishwani.patel@1rivet.com::9e6db74d-ca94-469d-901a-b34cb4d6ac3d" providerId="AD" clId="Web-{9426481D-BF0E-4B99-B685-6717281AC2F7}" dt="2024-01-02T06:42:08.078" v="268"/>
          <ac:graphicFrameMkLst>
            <pc:docMk/>
            <pc:sldMk cId="2100069827" sldId="778"/>
            <ac:graphicFrameMk id="3" creationId="{C2ED6726-056B-D54E-6770-BB54911FDD64}"/>
          </ac:graphicFrameMkLst>
        </pc:graphicFrameChg>
      </pc:sldChg>
      <pc:sldChg chg="addSp delSp modSp add replId">
        <pc:chgData name="Vishwani Patel" userId="S::vishwani.patel@1rivet.com::9e6db74d-ca94-469d-901a-b34cb4d6ac3d" providerId="AD" clId="Web-{9426481D-BF0E-4B99-B685-6717281AC2F7}" dt="2024-01-02T07:24:09.274" v="851" actId="1076"/>
        <pc:sldMkLst>
          <pc:docMk/>
          <pc:sldMk cId="2182203329" sldId="779"/>
        </pc:sldMkLst>
        <pc:spChg chg="mod">
          <ac:chgData name="Vishwani Patel" userId="S::vishwani.patel@1rivet.com::9e6db74d-ca94-469d-901a-b34cb4d6ac3d" providerId="AD" clId="Web-{9426481D-BF0E-4B99-B685-6717281AC2F7}" dt="2024-01-02T07:00:15.523" v="628" actId="20577"/>
          <ac:spMkLst>
            <pc:docMk/>
            <pc:sldMk cId="2182203329" sldId="779"/>
            <ac:spMk id="2" creationId="{AFF66F9D-DBF7-DC40-B842-ADF448A1C74D}"/>
          </ac:spMkLst>
        </pc:spChg>
        <pc:spChg chg="del mod">
          <ac:chgData name="Vishwani Patel" userId="S::vishwani.patel@1rivet.com::9e6db74d-ca94-469d-901a-b34cb4d6ac3d" providerId="AD" clId="Web-{9426481D-BF0E-4B99-B685-6717281AC2F7}" dt="2024-01-02T06:43:56.408" v="307"/>
          <ac:spMkLst>
            <pc:docMk/>
            <pc:sldMk cId="2182203329" sldId="779"/>
            <ac:spMk id="5" creationId="{7E5F4130-2EC7-9B17-C3ED-C8BC478268DB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2:47.803" v="809"/>
          <ac:spMkLst>
            <pc:docMk/>
            <pc:sldMk cId="2182203329" sldId="779"/>
            <ac:spMk id="6" creationId="{6D081577-F5BD-D960-463C-829807DC6C0D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2:47.803" v="810"/>
          <ac:spMkLst>
            <pc:docMk/>
            <pc:sldMk cId="2182203329" sldId="779"/>
            <ac:spMk id="7" creationId="{AE865EAF-D0E6-AB35-1B27-46FE85FE5E96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4:09.227" v="847" actId="1076"/>
          <ac:spMkLst>
            <pc:docMk/>
            <pc:sldMk cId="2182203329" sldId="779"/>
            <ac:spMk id="9" creationId="{FD44C376-B86E-B675-9A42-6C8B604422BA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4:09.242" v="848" actId="1076"/>
          <ac:spMkLst>
            <pc:docMk/>
            <pc:sldMk cId="2182203329" sldId="779"/>
            <ac:spMk id="10" creationId="{69517DEC-D3B3-C0CC-61C5-E43E72659A04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4:09.258" v="849" actId="1076"/>
          <ac:spMkLst>
            <pc:docMk/>
            <pc:sldMk cId="2182203329" sldId="779"/>
            <ac:spMk id="11" creationId="{A832CA87-5AE3-A093-074A-DC7564C433E3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4:09.258" v="850" actId="1076"/>
          <ac:spMkLst>
            <pc:docMk/>
            <pc:sldMk cId="2182203329" sldId="779"/>
            <ac:spMk id="12" creationId="{E62624A3-7102-059C-FAEF-B413FD2E4D12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4:09.274" v="851" actId="1076"/>
          <ac:spMkLst>
            <pc:docMk/>
            <pc:sldMk cId="2182203329" sldId="779"/>
            <ac:spMk id="13" creationId="{8F4D42CF-B8CE-FCAE-559F-F47BFDC177D3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2:11.084" v="793" actId="1076"/>
          <ac:spMkLst>
            <pc:docMk/>
            <pc:sldMk cId="2182203329" sldId="779"/>
            <ac:spMk id="14" creationId="{DA02D2CC-5B6A-E26B-4974-39CE4CC8E146}"/>
          </ac:spMkLst>
        </pc:spChg>
        <pc:spChg chg="add del">
          <ac:chgData name="Vishwani Patel" userId="S::vishwani.patel@1rivet.com::9e6db74d-ca94-469d-901a-b34cb4d6ac3d" providerId="AD" clId="Web-{9426481D-BF0E-4B99-B685-6717281AC2F7}" dt="2024-01-02T07:23:41.367" v="840"/>
          <ac:spMkLst>
            <pc:docMk/>
            <pc:sldMk cId="2182203329" sldId="779"/>
            <ac:spMk id="17" creationId="{EDDBF285-CFF8-CC17-EAEE-7B20D3E23278}"/>
          </ac:spMkLst>
        </pc:spChg>
        <pc:graphicFrameChg chg="del mod modGraphic">
          <ac:chgData name="Vishwani Patel" userId="S::vishwani.patel@1rivet.com::9e6db74d-ca94-469d-901a-b34cb4d6ac3d" providerId="AD" clId="Web-{9426481D-BF0E-4B99-B685-6717281AC2F7}" dt="2024-01-02T06:41:56.296" v="264"/>
          <ac:graphicFrameMkLst>
            <pc:docMk/>
            <pc:sldMk cId="2182203329" sldId="779"/>
            <ac:graphicFrameMk id="3" creationId="{AE3CEE8A-1E03-15A9-0681-ED7EB4AA31D8}"/>
          </ac:graphicFrameMkLst>
        </pc:graphicFrameChg>
        <pc:cxnChg chg="add mod">
          <ac:chgData name="Vishwani Patel" userId="S::vishwani.patel@1rivet.com::9e6db74d-ca94-469d-901a-b34cb4d6ac3d" providerId="AD" clId="Web-{9426481D-BF0E-4B99-B685-6717281AC2F7}" dt="2024-01-02T07:22:11.099" v="794" actId="1076"/>
          <ac:cxnSpMkLst>
            <pc:docMk/>
            <pc:sldMk cId="2182203329" sldId="779"/>
            <ac:cxnSpMk id="16" creationId="{D97CC4EE-2ABF-04D3-FFF4-CE336ABA8670}"/>
          </ac:cxnSpMkLst>
        </pc:cxnChg>
        <pc:cxnChg chg="add del mod">
          <ac:chgData name="Vishwani Patel" userId="S::vishwani.patel@1rivet.com::9e6db74d-ca94-469d-901a-b34cb4d6ac3d" providerId="AD" clId="Web-{9426481D-BF0E-4B99-B685-6717281AC2F7}" dt="2024-01-02T07:23:41.367" v="839"/>
          <ac:cxnSpMkLst>
            <pc:docMk/>
            <pc:sldMk cId="2182203329" sldId="779"/>
            <ac:cxnSpMk id="18" creationId="{80ECC771-BE27-403E-2FAC-0C6379268727}"/>
          </ac:cxnSpMkLst>
        </pc:cxnChg>
      </pc:sldChg>
      <pc:sldChg chg="addSp delSp modSp add replId">
        <pc:chgData name="Vishwani Patel" userId="S::vishwani.patel@1rivet.com::9e6db74d-ca94-469d-901a-b34cb4d6ac3d" providerId="AD" clId="Web-{9426481D-BF0E-4B99-B685-6717281AC2F7}" dt="2024-01-02T07:25:04.619" v="858" actId="1076"/>
        <pc:sldMkLst>
          <pc:docMk/>
          <pc:sldMk cId="3809126629" sldId="780"/>
        </pc:sldMkLst>
        <pc:spChg chg="mod">
          <ac:chgData name="Vishwani Patel" userId="S::vishwani.patel@1rivet.com::9e6db74d-ca94-469d-901a-b34cb4d6ac3d" providerId="AD" clId="Web-{9426481D-BF0E-4B99-B685-6717281AC2F7}" dt="2024-01-02T07:00:44.415" v="636" actId="20577"/>
          <ac:spMkLst>
            <pc:docMk/>
            <pc:sldMk cId="3809126629" sldId="780"/>
            <ac:spMk id="2" creationId="{DFE1603D-9511-63B0-85EE-EFDF344BFA23}"/>
          </ac:spMkLst>
        </pc:spChg>
        <pc:spChg chg="del mod">
          <ac:chgData name="Vishwani Patel" userId="S::vishwani.patel@1rivet.com::9e6db74d-ca94-469d-901a-b34cb4d6ac3d" providerId="AD" clId="Web-{9426481D-BF0E-4B99-B685-6717281AC2F7}" dt="2024-01-02T06:45:59.005" v="356"/>
          <ac:spMkLst>
            <pc:docMk/>
            <pc:sldMk cId="3809126629" sldId="780"/>
            <ac:spMk id="5" creationId="{13F010E7-6826-413E-C3BB-EE9F1797103B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3:04.132" v="812"/>
          <ac:spMkLst>
            <pc:docMk/>
            <pc:sldMk cId="3809126629" sldId="780"/>
            <ac:spMk id="6" creationId="{31EB00DA-DBF1-ACD1-D26D-8FEAB407C53D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3:04.147" v="813"/>
          <ac:spMkLst>
            <pc:docMk/>
            <pc:sldMk cId="3809126629" sldId="780"/>
            <ac:spMk id="7" creationId="{023DEAFA-EE91-4C25-7F82-74B2CE547202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3:04.163" v="814"/>
          <ac:spMkLst>
            <pc:docMk/>
            <pc:sldMk cId="3809126629" sldId="780"/>
            <ac:spMk id="8" creationId="{A7314D9C-152A-8F6C-104F-51E4BBF58788}"/>
          </ac:spMkLst>
        </pc:spChg>
        <pc:spChg chg="del mod">
          <ac:chgData name="Vishwani Patel" userId="S::vishwani.patel@1rivet.com::9e6db74d-ca94-469d-901a-b34cb4d6ac3d" providerId="AD" clId="Web-{9426481D-BF0E-4B99-B685-6717281AC2F7}" dt="2024-01-02T06:35:56.366" v="172"/>
          <ac:spMkLst>
            <pc:docMk/>
            <pc:sldMk cId="3809126629" sldId="780"/>
            <ac:spMk id="9" creationId="{BF229479-13C1-B435-0777-1744CDD6E1FE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5:04.603" v="856" actId="1076"/>
          <ac:spMkLst>
            <pc:docMk/>
            <pc:sldMk cId="3809126629" sldId="780"/>
            <ac:spMk id="10" creationId="{E4AFCA41-3BA8-060E-FAAD-25ECAD466DA7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35:51.898" v="170"/>
          <ac:spMkLst>
            <pc:docMk/>
            <pc:sldMk cId="3809126629" sldId="780"/>
            <ac:spMk id="11" creationId="{A52E11FF-BB1A-52EF-14D5-07A6B2933FAA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5:04.619" v="857" actId="1076"/>
          <ac:spMkLst>
            <pc:docMk/>
            <pc:sldMk cId="3809126629" sldId="780"/>
            <ac:spMk id="12" creationId="{A433F226-3396-8981-B402-3AFAEAE0B5C3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5:04.619" v="858" actId="1076"/>
          <ac:spMkLst>
            <pc:docMk/>
            <pc:sldMk cId="3809126629" sldId="780"/>
            <ac:spMk id="13" creationId="{97D92E11-A77E-E0CF-EEF8-B4A59467C1E0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4:33.821" v="854" actId="14100"/>
          <ac:spMkLst>
            <pc:docMk/>
            <pc:sldMk cId="3809126629" sldId="780"/>
            <ac:spMk id="14" creationId="{9672E530-1770-648B-3977-BE262A4CCC2D}"/>
          </ac:spMkLst>
        </pc:spChg>
        <pc:graphicFrameChg chg="del mod modGraphic">
          <ac:chgData name="Vishwani Patel" userId="S::vishwani.patel@1rivet.com::9e6db74d-ca94-469d-901a-b34cb4d6ac3d" providerId="AD" clId="Web-{9426481D-BF0E-4B99-B685-6717281AC2F7}" dt="2024-01-02T06:41:58.796" v="265"/>
          <ac:graphicFrameMkLst>
            <pc:docMk/>
            <pc:sldMk cId="3809126629" sldId="780"/>
            <ac:graphicFrameMk id="3" creationId="{1DD2B228-C820-233A-656D-EB841A51431C}"/>
          </ac:graphicFrameMkLst>
        </pc:graphicFrameChg>
        <pc:cxnChg chg="add mod">
          <ac:chgData name="Vishwani Patel" userId="S::vishwani.patel@1rivet.com::9e6db74d-ca94-469d-901a-b34cb4d6ac3d" providerId="AD" clId="Web-{9426481D-BF0E-4B99-B685-6717281AC2F7}" dt="2024-01-02T07:24:33.837" v="855" actId="14100"/>
          <ac:cxnSpMkLst>
            <pc:docMk/>
            <pc:sldMk cId="3809126629" sldId="780"/>
            <ac:cxnSpMk id="15" creationId="{4D23BE8E-2CBF-CDA6-150C-4D68E28A42B5}"/>
          </ac:cxnSpMkLst>
        </pc:cxnChg>
      </pc:sldChg>
      <pc:sldChg chg="addSp delSp modSp add del replId">
        <pc:chgData name="Vishwani Patel" userId="S::vishwani.patel@1rivet.com::9e6db74d-ca94-469d-901a-b34cb4d6ac3d" providerId="AD" clId="Web-{9426481D-BF0E-4B99-B685-6717281AC2F7}" dt="2024-01-02T06:49:07.087" v="443"/>
        <pc:sldMkLst>
          <pc:docMk/>
          <pc:sldMk cId="3447780579" sldId="781"/>
        </pc:sldMkLst>
        <pc:spChg chg="add mod">
          <ac:chgData name="Vishwani Patel" userId="S::vishwani.patel@1rivet.com::9e6db74d-ca94-469d-901a-b34cb4d6ac3d" providerId="AD" clId="Web-{9426481D-BF0E-4B99-B685-6717281AC2F7}" dt="2024-01-02T06:36:43.352" v="178" actId="20577"/>
          <ac:spMkLst>
            <pc:docMk/>
            <pc:sldMk cId="3447780579" sldId="781"/>
            <ac:spMk id="9" creationId="{E4983515-5CC8-9EC1-7001-3201A6DA173B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6:37:21.540" v="192" actId="1076"/>
          <ac:spMkLst>
            <pc:docMk/>
            <pc:sldMk cId="3447780579" sldId="781"/>
            <ac:spMk id="10" creationId="{8904D095-EACA-BC81-1221-CC1BA328AB0E}"/>
          </ac:spMkLst>
        </pc:spChg>
        <pc:spChg chg="add del mod">
          <ac:chgData name="Vishwani Patel" userId="S::vishwani.patel@1rivet.com::9e6db74d-ca94-469d-901a-b34cb4d6ac3d" providerId="AD" clId="Web-{9426481D-BF0E-4B99-B685-6717281AC2F7}" dt="2024-01-02T06:37:12.165" v="190"/>
          <ac:spMkLst>
            <pc:docMk/>
            <pc:sldMk cId="3447780579" sldId="781"/>
            <ac:spMk id="11" creationId="{CBC8F6D5-D513-E324-7562-FA5144AA6A83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6:37:22.931" v="193" actId="1076"/>
          <ac:spMkLst>
            <pc:docMk/>
            <pc:sldMk cId="3447780579" sldId="781"/>
            <ac:spMk id="12" creationId="{9A28237E-B83F-0D44-1606-972BAA98DC2D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6:37:25.040" v="194" actId="1076"/>
          <ac:spMkLst>
            <pc:docMk/>
            <pc:sldMk cId="3447780579" sldId="781"/>
            <ac:spMk id="13" creationId="{B34FAC24-950F-2484-844B-D23B46CDC8BE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6:37:43.056" v="203" actId="20577"/>
          <ac:spMkLst>
            <pc:docMk/>
            <pc:sldMk cId="3447780579" sldId="781"/>
            <ac:spMk id="14" creationId="{603B3B95-8761-715D-C99A-6D0230F91066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6:37:58.166" v="209" actId="20577"/>
          <ac:spMkLst>
            <pc:docMk/>
            <pc:sldMk cId="3447780579" sldId="781"/>
            <ac:spMk id="15" creationId="{35DE7777-4F24-4C5C-D7DB-1052B417B5D0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6:38:18.088" v="213" actId="20577"/>
          <ac:spMkLst>
            <pc:docMk/>
            <pc:sldMk cId="3447780579" sldId="781"/>
            <ac:spMk id="16" creationId="{0DBDB199-F0DE-6ECC-2E96-CD42298B9082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6:38:40.495" v="224" actId="20577"/>
          <ac:spMkLst>
            <pc:docMk/>
            <pc:sldMk cId="3447780579" sldId="781"/>
            <ac:spMk id="17" creationId="{5256E947-16D3-D5FD-217F-EEE96675E493}"/>
          </ac:spMkLst>
        </pc:spChg>
        <pc:graphicFrameChg chg="del mod modGraphic">
          <ac:chgData name="Vishwani Patel" userId="S::vishwani.patel@1rivet.com::9e6db74d-ca94-469d-901a-b34cb4d6ac3d" providerId="AD" clId="Web-{9426481D-BF0E-4B99-B685-6717281AC2F7}" dt="2024-01-02T06:42:00.921" v="266"/>
          <ac:graphicFrameMkLst>
            <pc:docMk/>
            <pc:sldMk cId="3447780579" sldId="781"/>
            <ac:graphicFrameMk id="3" creationId="{3AE7FE16-B9A7-5B7D-8437-9374551F21AB}"/>
          </ac:graphicFrameMkLst>
        </pc:graphicFrameChg>
      </pc:sldChg>
      <pc:sldChg chg="addSp delSp modSp add del replId">
        <pc:chgData name="Vishwani Patel" userId="S::vishwani.patel@1rivet.com::9e6db74d-ca94-469d-901a-b34cb4d6ac3d" providerId="AD" clId="Web-{9426481D-BF0E-4B99-B685-6717281AC2F7}" dt="2024-01-02T06:52:45.217" v="510"/>
        <pc:sldMkLst>
          <pc:docMk/>
          <pc:sldMk cId="3950234975" sldId="782"/>
        </pc:sldMkLst>
        <pc:spChg chg="mod">
          <ac:chgData name="Vishwani Patel" userId="S::vishwani.patel@1rivet.com::9e6db74d-ca94-469d-901a-b34cb4d6ac3d" providerId="AD" clId="Web-{9426481D-BF0E-4B99-B685-6717281AC2F7}" dt="2024-01-02T06:51:40.184" v="488" actId="20577"/>
          <ac:spMkLst>
            <pc:docMk/>
            <pc:sldMk cId="3950234975" sldId="782"/>
            <ac:spMk id="10" creationId="{C9A8C88A-B17C-4207-4A66-674DB37A8C0C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6:39:40.246" v="236" actId="20577"/>
          <ac:spMkLst>
            <pc:docMk/>
            <pc:sldMk cId="3950234975" sldId="782"/>
            <ac:spMk id="11" creationId="{60CF48F4-C6AD-44B8-C577-6E7DF07A19F7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6:51:49.809" v="490" actId="20577"/>
          <ac:spMkLst>
            <pc:docMk/>
            <pc:sldMk cId="3950234975" sldId="782"/>
            <ac:spMk id="12" creationId="{C64553CF-6C3A-4141-8565-D077552EFE99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40:02.903" v="246"/>
          <ac:spMkLst>
            <pc:docMk/>
            <pc:sldMk cId="3950234975" sldId="782"/>
            <ac:spMk id="13" creationId="{D3A612B6-D717-E4FD-C85F-97937B5B6BD9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40:03.872" v="247"/>
          <ac:spMkLst>
            <pc:docMk/>
            <pc:sldMk cId="3950234975" sldId="782"/>
            <ac:spMk id="14" creationId="{4C110D54-B800-AAF9-CC18-9B3091A842DC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40:04.762" v="248"/>
          <ac:spMkLst>
            <pc:docMk/>
            <pc:sldMk cId="3950234975" sldId="782"/>
            <ac:spMk id="15" creationId="{64CFFBB6-63DC-C676-AB62-8C3B378D57A5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40:06.091" v="249"/>
          <ac:spMkLst>
            <pc:docMk/>
            <pc:sldMk cId="3950234975" sldId="782"/>
            <ac:spMk id="16" creationId="{7149BC2D-5069-F708-57EF-734759A6B50B}"/>
          </ac:spMkLst>
        </pc:spChg>
        <pc:graphicFrameChg chg="del mod modGraphic">
          <ac:chgData name="Vishwani Patel" userId="S::vishwani.patel@1rivet.com::9e6db74d-ca94-469d-901a-b34cb4d6ac3d" providerId="AD" clId="Web-{9426481D-BF0E-4B99-B685-6717281AC2F7}" dt="2024-01-02T06:42:04.312" v="267"/>
          <ac:graphicFrameMkLst>
            <pc:docMk/>
            <pc:sldMk cId="3950234975" sldId="782"/>
            <ac:graphicFrameMk id="3" creationId="{8148FFF8-A3CB-3A63-5F3F-F57E40FB1D2E}"/>
          </ac:graphicFrameMkLst>
        </pc:graphicFrameChg>
      </pc:sldChg>
      <pc:sldChg chg="addSp delSp modSp add del replId">
        <pc:chgData name="Vishwani Patel" userId="S::vishwani.patel@1rivet.com::9e6db74d-ca94-469d-901a-b34cb4d6ac3d" providerId="AD" clId="Web-{9426481D-BF0E-4B99-B685-6717281AC2F7}" dt="2024-01-02T06:54:24.313" v="522"/>
        <pc:sldMkLst>
          <pc:docMk/>
          <pc:sldMk cId="536821758" sldId="783"/>
        </pc:sldMkLst>
        <pc:spChg chg="mod">
          <ac:chgData name="Vishwani Patel" userId="S::vishwani.patel@1rivet.com::9e6db74d-ca94-469d-901a-b34cb4d6ac3d" providerId="AD" clId="Web-{9426481D-BF0E-4B99-B685-6717281AC2F7}" dt="2024-01-02T06:50:20.651" v="466" actId="20577"/>
          <ac:spMkLst>
            <pc:docMk/>
            <pc:sldMk cId="536821758" sldId="783"/>
            <ac:spMk id="11" creationId="{8A36BADC-D288-D452-8237-D410681FC9D1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6:51:26.356" v="486" actId="20577"/>
          <ac:spMkLst>
            <pc:docMk/>
            <pc:sldMk cId="536821758" sldId="783"/>
            <ac:spMk id="13" creationId="{3694CA17-E2C2-A880-7F0D-A95BF766A4FA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6:41:49.124" v="261" actId="20577"/>
          <ac:spMkLst>
            <pc:docMk/>
            <pc:sldMk cId="536821758" sldId="783"/>
            <ac:spMk id="14" creationId="{8AEAD988-374B-DE7A-9CBC-0BF96FC5B9C4}"/>
          </ac:spMkLst>
        </pc:spChg>
        <pc:graphicFrameChg chg="del mod modGraphic">
          <ac:chgData name="Vishwani Patel" userId="S::vishwani.patel@1rivet.com::9e6db74d-ca94-469d-901a-b34cb4d6ac3d" providerId="AD" clId="Web-{9426481D-BF0E-4B99-B685-6717281AC2F7}" dt="2024-01-02T06:41:50.593" v="262"/>
          <ac:graphicFrameMkLst>
            <pc:docMk/>
            <pc:sldMk cId="536821758" sldId="783"/>
            <ac:graphicFrameMk id="3" creationId="{6599F07A-EEF5-202E-8C74-4176CF6A964C}"/>
          </ac:graphicFrameMkLst>
        </pc:graphicFrameChg>
      </pc:sldChg>
      <pc:sldChg chg="addSp delSp modSp add replId">
        <pc:chgData name="Vishwani Patel" userId="S::vishwani.patel@1rivet.com::9e6db74d-ca94-469d-901a-b34cb4d6ac3d" providerId="AD" clId="Web-{9426481D-BF0E-4B99-B685-6717281AC2F7}" dt="2024-01-02T07:28:19.060" v="914" actId="14100"/>
        <pc:sldMkLst>
          <pc:docMk/>
          <pc:sldMk cId="229378275" sldId="784"/>
        </pc:sldMkLst>
        <pc:spChg chg="mod">
          <ac:chgData name="Vishwani Patel" userId="S::vishwani.patel@1rivet.com::9e6db74d-ca94-469d-901a-b34cb4d6ac3d" providerId="AD" clId="Web-{9426481D-BF0E-4B99-B685-6717281AC2F7}" dt="2024-01-02T07:01:02.009" v="647" actId="20577"/>
          <ac:spMkLst>
            <pc:docMk/>
            <pc:sldMk cId="229378275" sldId="784"/>
            <ac:spMk id="2" creationId="{99351D9C-CB2A-0A27-18D3-DF036678B38F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7:43.200" v="907" actId="14100"/>
          <ac:spMkLst>
            <pc:docMk/>
            <pc:sldMk cId="229378275" sldId="784"/>
            <ac:spMk id="5" creationId="{250AD711-3B2F-8583-796B-1BD9F800E217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5:36.010" v="867"/>
          <ac:spMkLst>
            <pc:docMk/>
            <pc:sldMk cId="229378275" sldId="784"/>
            <ac:spMk id="6" creationId="{13D4A85F-78E4-591F-1719-0B4036B1BF44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5:36.026" v="868"/>
          <ac:spMkLst>
            <pc:docMk/>
            <pc:sldMk cId="229378275" sldId="784"/>
            <ac:spMk id="7" creationId="{7B6F8B29-6AEA-B433-EBC1-041754C4F707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5:36.041" v="869"/>
          <ac:spMkLst>
            <pc:docMk/>
            <pc:sldMk cId="229378275" sldId="784"/>
            <ac:spMk id="8" creationId="{45BFC8F0-0BA9-8BA0-9280-78B25C32CEE1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47:44.898" v="387"/>
          <ac:spMkLst>
            <pc:docMk/>
            <pc:sldMk cId="229378275" sldId="784"/>
            <ac:spMk id="10" creationId="{2308D61D-C9F6-F681-5898-29C8CA58F3DE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7:43.216" v="908" actId="14100"/>
          <ac:spMkLst>
            <pc:docMk/>
            <pc:sldMk cId="229378275" sldId="784"/>
            <ac:spMk id="11" creationId="{3A9E8C5B-9E7C-24A3-4EF4-DEADAFEBADAF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47:44.898" v="386"/>
          <ac:spMkLst>
            <pc:docMk/>
            <pc:sldMk cId="229378275" sldId="784"/>
            <ac:spMk id="12" creationId="{B60442A3-6260-0881-D72E-B7C365D96DDC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47:44.898" v="385"/>
          <ac:spMkLst>
            <pc:docMk/>
            <pc:sldMk cId="229378275" sldId="784"/>
            <ac:spMk id="13" creationId="{80A4AA48-6CD1-43B3-78F7-C3942F19CC29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7:43.232" v="909" actId="14100"/>
          <ac:spMkLst>
            <pc:docMk/>
            <pc:sldMk cId="229378275" sldId="784"/>
            <ac:spMk id="15" creationId="{5CB77E81-AFF1-242C-5A08-9DD9CFFD5AF5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5:36.057" v="870"/>
          <ac:spMkLst>
            <pc:docMk/>
            <pc:sldMk cId="229378275" sldId="784"/>
            <ac:spMk id="17" creationId="{58DC257E-8151-E91C-3E2D-F1A647789EF8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7:43.247" v="910" actId="14100"/>
          <ac:spMkLst>
            <pc:docMk/>
            <pc:sldMk cId="229378275" sldId="784"/>
            <ac:spMk id="19" creationId="{10D8F5B0-18DE-5533-C320-4A78679DA489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7:43.263" v="911" actId="14100"/>
          <ac:spMkLst>
            <pc:docMk/>
            <pc:sldMk cId="229378275" sldId="784"/>
            <ac:spMk id="21" creationId="{EE271732-167B-2C02-9A62-B1E9F0E18866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7:43.278" v="912" actId="14100"/>
          <ac:spMkLst>
            <pc:docMk/>
            <pc:sldMk cId="229378275" sldId="784"/>
            <ac:spMk id="23" creationId="{5CA40DAF-DD73-B138-6132-E78FBBF9F85E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7:43.294" v="913" actId="14100"/>
          <ac:spMkLst>
            <pc:docMk/>
            <pc:sldMk cId="229378275" sldId="784"/>
            <ac:spMk id="25" creationId="{4EFAA224-5A67-0928-DBCB-6A8377A32F8A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8:19.060" v="914" actId="14100"/>
          <ac:spMkLst>
            <pc:docMk/>
            <pc:sldMk cId="229378275" sldId="784"/>
            <ac:spMk id="27" creationId="{1B50D20A-C5F8-14C1-6826-5F86A173F392}"/>
          </ac:spMkLst>
        </pc:spChg>
        <pc:cxnChg chg="add mod">
          <ac:chgData name="Vishwani Patel" userId="S::vishwani.patel@1rivet.com::9e6db74d-ca94-469d-901a-b34cb4d6ac3d" providerId="AD" clId="Web-{9426481D-BF0E-4B99-B685-6717281AC2F7}" dt="2024-01-02T07:26:26.621" v="897" actId="14100"/>
          <ac:cxnSpMkLst>
            <pc:docMk/>
            <pc:sldMk cId="229378275" sldId="784"/>
            <ac:cxnSpMk id="29" creationId="{C8D65B8B-6363-23CF-5648-43C1B42C3571}"/>
          </ac:cxnSpMkLst>
        </pc:cxnChg>
      </pc:sldChg>
      <pc:sldChg chg="addSp delSp modSp add replId">
        <pc:chgData name="Vishwani Patel" userId="S::vishwani.patel@1rivet.com::9e6db74d-ca94-469d-901a-b34cb4d6ac3d" providerId="AD" clId="Web-{9426481D-BF0E-4B99-B685-6717281AC2F7}" dt="2024-01-02T07:32:34.863" v="950" actId="14100"/>
        <pc:sldMkLst>
          <pc:docMk/>
          <pc:sldMk cId="2721478960" sldId="785"/>
        </pc:sldMkLst>
        <pc:spChg chg="mod">
          <ac:chgData name="Vishwani Patel" userId="S::vishwani.patel@1rivet.com::9e6db74d-ca94-469d-901a-b34cb4d6ac3d" providerId="AD" clId="Web-{9426481D-BF0E-4B99-B685-6717281AC2F7}" dt="2024-01-02T07:01:15.275" v="655" actId="20577"/>
          <ac:spMkLst>
            <pc:docMk/>
            <pc:sldMk cId="2721478960" sldId="785"/>
            <ac:spMk id="2" creationId="{A78FFF05-D3AC-6BDE-9E92-C736BB76D903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28:40.155" v="919"/>
          <ac:spMkLst>
            <pc:docMk/>
            <pc:sldMk cId="2721478960" sldId="785"/>
            <ac:spMk id="3" creationId="{09EFB572-1E03-5D8D-90CC-5357E2E5FED3}"/>
          </ac:spMkLst>
        </pc:spChg>
        <pc:spChg chg="del mod">
          <ac:chgData name="Vishwani Patel" userId="S::vishwani.patel@1rivet.com::9e6db74d-ca94-469d-901a-b34cb4d6ac3d" providerId="AD" clId="Web-{9426481D-BF0E-4B99-B685-6717281AC2F7}" dt="2024-01-02T06:52:21.919" v="503"/>
          <ac:spMkLst>
            <pc:docMk/>
            <pc:sldMk cId="2721478960" sldId="785"/>
            <ac:spMk id="5" creationId="{7719B7A2-4BA9-A884-6397-E47E149E958B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8:40.092" v="915"/>
          <ac:spMkLst>
            <pc:docMk/>
            <pc:sldMk cId="2721478960" sldId="785"/>
            <ac:spMk id="6" creationId="{2247BCBB-5A0C-F79F-ED5C-A2DBE6E676CF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8:40.108" v="916"/>
          <ac:spMkLst>
            <pc:docMk/>
            <pc:sldMk cId="2721478960" sldId="785"/>
            <ac:spMk id="7" creationId="{C3C98211-B46E-0109-AD95-95DC41C239BA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8:40.123" v="917"/>
          <ac:spMkLst>
            <pc:docMk/>
            <pc:sldMk cId="2721478960" sldId="785"/>
            <ac:spMk id="8" creationId="{A1F2BBE2-8A38-FE8B-0398-E89B8E63FAF1}"/>
          </ac:spMkLst>
        </pc:spChg>
        <pc:spChg chg="add del mod">
          <ac:chgData name="Vishwani Patel" userId="S::vishwani.patel@1rivet.com::9e6db74d-ca94-469d-901a-b34cb4d6ac3d" providerId="AD" clId="Web-{9426481D-BF0E-4B99-B685-6717281AC2F7}" dt="2024-01-02T07:29:04.577" v="926"/>
          <ac:spMkLst>
            <pc:docMk/>
            <pc:sldMk cId="2721478960" sldId="785"/>
            <ac:spMk id="9" creationId="{0869657D-8F5F-4742-A31D-EC5D99421019}"/>
          </ac:spMkLst>
        </pc:spChg>
        <pc:spChg chg="add del mod">
          <ac:chgData name="Vishwani Patel" userId="S::vishwani.patel@1rivet.com::9e6db74d-ca94-469d-901a-b34cb4d6ac3d" providerId="AD" clId="Web-{9426481D-BF0E-4B99-B685-6717281AC2F7}" dt="2024-01-02T07:29:04.577" v="925"/>
          <ac:spMkLst>
            <pc:docMk/>
            <pc:sldMk cId="2721478960" sldId="785"/>
            <ac:spMk id="10" creationId="{6D32D1AE-D746-278C-DC9C-B9BCCB36DE06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2:09.425" v="947" actId="1076"/>
          <ac:spMkLst>
            <pc:docMk/>
            <pc:sldMk cId="2721478960" sldId="785"/>
            <ac:spMk id="11" creationId="{601D6193-864B-E1D7-8D0E-A1103E864BAE}"/>
          </ac:spMkLst>
        </pc:spChg>
        <pc:spChg chg="add del mod">
          <ac:chgData name="Vishwani Patel" userId="S::vishwani.patel@1rivet.com::9e6db74d-ca94-469d-901a-b34cb4d6ac3d" providerId="AD" clId="Web-{9426481D-BF0E-4B99-B685-6717281AC2F7}" dt="2024-01-02T07:29:04.577" v="924"/>
          <ac:spMkLst>
            <pc:docMk/>
            <pc:sldMk cId="2721478960" sldId="785"/>
            <ac:spMk id="12" creationId="{1E9D441E-7C9F-D734-32F0-9805D8448DC3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32:34.863" v="950" actId="14100"/>
          <ac:spMkLst>
            <pc:docMk/>
            <pc:sldMk cId="2721478960" sldId="785"/>
            <ac:spMk id="14" creationId="{327C2130-B115-8489-594B-150606066139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2:09.441" v="948" actId="1076"/>
          <ac:spMkLst>
            <pc:docMk/>
            <pc:sldMk cId="2721478960" sldId="785"/>
            <ac:spMk id="15" creationId="{31C9AA57-AAA3-7579-F201-E844E2C1471F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28:40.139" v="918"/>
          <ac:spMkLst>
            <pc:docMk/>
            <pc:sldMk cId="2721478960" sldId="785"/>
            <ac:spMk id="17" creationId="{A020FD4E-8111-8373-C4FC-322F43AB4491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52:19.576" v="502"/>
          <ac:spMkLst>
            <pc:docMk/>
            <pc:sldMk cId="2721478960" sldId="785"/>
            <ac:spMk id="19" creationId="{67E62365-A5C1-9385-680A-C8DBB2365DCD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52:19.576" v="501"/>
          <ac:spMkLst>
            <pc:docMk/>
            <pc:sldMk cId="2721478960" sldId="785"/>
            <ac:spMk id="21" creationId="{A0485B9D-3FA4-0A1A-FC01-D0BEA5FB3AC9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52:19.576" v="500"/>
          <ac:spMkLst>
            <pc:docMk/>
            <pc:sldMk cId="2721478960" sldId="785"/>
            <ac:spMk id="23" creationId="{27A82ABE-0418-362A-C89E-582BCFEC9EC1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52:19.576" v="499"/>
          <ac:spMkLst>
            <pc:docMk/>
            <pc:sldMk cId="2721478960" sldId="785"/>
            <ac:spMk id="25" creationId="{406F2667-D058-E5D0-E0D0-3D3AD91D2652}"/>
          </ac:spMkLst>
        </pc:spChg>
        <pc:cxnChg chg="add mod">
          <ac:chgData name="Vishwani Patel" userId="S::vishwani.patel@1rivet.com::9e6db74d-ca94-469d-901a-b34cb4d6ac3d" providerId="AD" clId="Web-{9426481D-BF0E-4B99-B685-6717281AC2F7}" dt="2024-01-02T07:31:40.862" v="942" actId="1076"/>
          <ac:cxnSpMkLst>
            <pc:docMk/>
            <pc:sldMk cId="2721478960" sldId="785"/>
            <ac:cxnSpMk id="18" creationId="{56E9B6DE-41C3-C33B-95B9-464F6A83A395}"/>
          </ac:cxnSpMkLst>
        </pc:cxnChg>
      </pc:sldChg>
      <pc:sldChg chg="addSp delSp modSp add replId">
        <pc:chgData name="Vishwani Patel" userId="S::vishwani.patel@1rivet.com::9e6db74d-ca94-469d-901a-b34cb4d6ac3d" providerId="AD" clId="Web-{9426481D-BF0E-4B99-B685-6717281AC2F7}" dt="2024-01-02T07:35:28.679" v="996" actId="1076"/>
        <pc:sldMkLst>
          <pc:docMk/>
          <pc:sldMk cId="4067119410" sldId="786"/>
        </pc:sldMkLst>
        <pc:spChg chg="mod">
          <ac:chgData name="Vishwani Patel" userId="S::vishwani.patel@1rivet.com::9e6db74d-ca94-469d-901a-b34cb4d6ac3d" providerId="AD" clId="Web-{9426481D-BF0E-4B99-B685-6717281AC2F7}" dt="2024-01-02T07:01:33.494" v="660" actId="20577"/>
          <ac:spMkLst>
            <pc:docMk/>
            <pc:sldMk cId="4067119410" sldId="786"/>
            <ac:spMk id="2" creationId="{F8E28198-24C6-84CD-232D-FEDE0075BB0D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28.679" v="996" actId="1076"/>
          <ac:spMkLst>
            <pc:docMk/>
            <pc:sldMk cId="4067119410" sldId="786"/>
            <ac:spMk id="3" creationId="{69E9759B-AFE0-84D8-D3E9-AAEAB4A1A5CC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3:34.755" v="961"/>
          <ac:spMkLst>
            <pc:docMk/>
            <pc:sldMk cId="4067119410" sldId="786"/>
            <ac:spMk id="6" creationId="{69AD644B-F439-7781-5C30-A34A5FCEF1A1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3:34.771" v="962"/>
          <ac:spMkLst>
            <pc:docMk/>
            <pc:sldMk cId="4067119410" sldId="786"/>
            <ac:spMk id="7" creationId="{D6F7AA45-1E9C-8385-3DB1-C798F5FBEF52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3:34.786" v="963"/>
          <ac:spMkLst>
            <pc:docMk/>
            <pc:sldMk cId="4067119410" sldId="786"/>
            <ac:spMk id="8" creationId="{55F372DF-E9C2-1640-D7ED-0E7E28030CC4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3:34.817" v="966"/>
          <ac:spMkLst>
            <pc:docMk/>
            <pc:sldMk cId="4067119410" sldId="786"/>
            <ac:spMk id="9" creationId="{DA0BD567-DA12-9738-AD14-C990EF6FA4BB}"/>
          </ac:spMkLst>
        </pc:spChg>
        <pc:spChg chg="del mod">
          <ac:chgData name="Vishwani Patel" userId="S::vishwani.patel@1rivet.com::9e6db74d-ca94-469d-901a-b34cb4d6ac3d" providerId="AD" clId="Web-{9426481D-BF0E-4B99-B685-6717281AC2F7}" dt="2024-01-02T07:34:47.538" v="987"/>
          <ac:spMkLst>
            <pc:docMk/>
            <pc:sldMk cId="4067119410" sldId="786"/>
            <ac:spMk id="10" creationId="{3747867A-4334-61B2-153C-4E7433D2F131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54:30.907" v="525"/>
          <ac:spMkLst>
            <pc:docMk/>
            <pc:sldMk cId="4067119410" sldId="786"/>
            <ac:spMk id="11" creationId="{E357056D-D037-2369-6B7F-D2E355156FC7}"/>
          </ac:spMkLst>
        </pc:spChg>
        <pc:spChg chg="del mod">
          <ac:chgData name="Vishwani Patel" userId="S::vishwani.patel@1rivet.com::9e6db74d-ca94-469d-901a-b34cb4d6ac3d" providerId="AD" clId="Web-{9426481D-BF0E-4B99-B685-6717281AC2F7}" dt="2024-01-02T07:34:48.413" v="988"/>
          <ac:spMkLst>
            <pc:docMk/>
            <pc:sldMk cId="4067119410" sldId="786"/>
            <ac:spMk id="12" creationId="{6699A1B9-7BF5-BC50-BA2D-815804550161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33:42.208" v="971"/>
          <ac:spMkLst>
            <pc:docMk/>
            <pc:sldMk cId="4067119410" sldId="786"/>
            <ac:spMk id="13" creationId="{7ABC895A-99BF-3FB3-E6C5-8F8FDFBE88C3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54:30.907" v="524"/>
          <ac:spMkLst>
            <pc:docMk/>
            <pc:sldMk cId="4067119410" sldId="786"/>
            <ac:spMk id="15" creationId="{1FA4E22F-572F-4ED1-6530-61A960B07476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33:42.224" v="972"/>
          <ac:spMkLst>
            <pc:docMk/>
            <pc:sldMk cId="4067119410" sldId="786"/>
            <ac:spMk id="16" creationId="{2A907D80-72B6-BFAE-8B0C-7AF711E09086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3:34.802" v="964"/>
          <ac:spMkLst>
            <pc:docMk/>
            <pc:sldMk cId="4067119410" sldId="786"/>
            <ac:spMk id="17" creationId="{AA3EA994-A90C-BCF4-F329-1046293FAE84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33:17.442" v="957" actId="1076"/>
          <ac:spMkLst>
            <pc:docMk/>
            <pc:sldMk cId="4067119410" sldId="786"/>
            <ac:spMk id="19" creationId="{A9134200-7725-832E-7031-D74477062B25}"/>
          </ac:spMkLst>
        </pc:spChg>
        <pc:spChg chg="add del">
          <ac:chgData name="Vishwani Patel" userId="S::vishwani.patel@1rivet.com::9e6db74d-ca94-469d-901a-b34cb4d6ac3d" providerId="AD" clId="Web-{9426481D-BF0E-4B99-B685-6717281AC2F7}" dt="2024-01-02T07:33:06.598" v="956"/>
          <ac:spMkLst>
            <pc:docMk/>
            <pc:sldMk cId="4067119410" sldId="786"/>
            <ac:spMk id="23" creationId="{AFF54EAE-9582-FC63-AB2F-09611A485898}"/>
          </ac:spMkLst>
        </pc:spChg>
        <pc:cxnChg chg="add mod">
          <ac:chgData name="Vishwani Patel" userId="S::vishwani.patel@1rivet.com::9e6db74d-ca94-469d-901a-b34cb4d6ac3d" providerId="AD" clId="Web-{9426481D-BF0E-4B99-B685-6717281AC2F7}" dt="2024-01-02T07:33:17.442" v="958" actId="1076"/>
          <ac:cxnSpMkLst>
            <pc:docMk/>
            <pc:sldMk cId="4067119410" sldId="786"/>
            <ac:cxnSpMk id="21" creationId="{B596D412-7B8F-A25A-255C-67E6AB953D9F}"/>
          </ac:cxnSpMkLst>
        </pc:cxnChg>
        <pc:cxnChg chg="add del">
          <ac:chgData name="Vishwani Patel" userId="S::vishwani.patel@1rivet.com::9e6db74d-ca94-469d-901a-b34cb4d6ac3d" providerId="AD" clId="Web-{9426481D-BF0E-4B99-B685-6717281AC2F7}" dt="2024-01-02T07:33:06.598" v="955"/>
          <ac:cxnSpMkLst>
            <pc:docMk/>
            <pc:sldMk cId="4067119410" sldId="786"/>
            <ac:cxnSpMk id="25" creationId="{056BE3F0-D6B6-5FE7-DA33-3F18EF6AE700}"/>
          </ac:cxnSpMkLst>
        </pc:cxnChg>
      </pc:sldChg>
      <pc:sldChg chg="addSp delSp modSp add replId">
        <pc:chgData name="Vishwani Patel" userId="S::vishwani.patel@1rivet.com::9e6db74d-ca94-469d-901a-b34cb4d6ac3d" providerId="AD" clId="Web-{9426481D-BF0E-4B99-B685-6717281AC2F7}" dt="2024-01-02T07:35:25.679" v="995" actId="1076"/>
        <pc:sldMkLst>
          <pc:docMk/>
          <pc:sldMk cId="3563738740" sldId="787"/>
        </pc:sldMkLst>
        <pc:spChg chg="mod">
          <ac:chgData name="Vishwani Patel" userId="S::vishwani.patel@1rivet.com::9e6db74d-ca94-469d-901a-b34cb4d6ac3d" providerId="AD" clId="Web-{9426481D-BF0E-4B99-B685-6717281AC2F7}" dt="2024-01-02T07:01:51.885" v="666" actId="20577"/>
          <ac:spMkLst>
            <pc:docMk/>
            <pc:sldMk cId="3563738740" sldId="787"/>
            <ac:spMk id="2" creationId="{75D3612F-7740-683B-C7A8-BE6ECAA42E24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25.679" v="995" actId="1076"/>
          <ac:spMkLst>
            <pc:docMk/>
            <pc:sldMk cId="3563738740" sldId="787"/>
            <ac:spMk id="3" creationId="{6E6FA8B9-2856-4854-CE52-E411749B362E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4:00.068" v="973"/>
          <ac:spMkLst>
            <pc:docMk/>
            <pc:sldMk cId="3563738740" sldId="787"/>
            <ac:spMk id="6" creationId="{534E822C-4740-30E3-7C9A-0496E3EA98BE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4:00.068" v="974"/>
          <ac:spMkLst>
            <pc:docMk/>
            <pc:sldMk cId="3563738740" sldId="787"/>
            <ac:spMk id="7" creationId="{DB57F9D0-79BA-BAEC-0DEC-76771B70EE2B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4:00.084" v="975"/>
          <ac:spMkLst>
            <pc:docMk/>
            <pc:sldMk cId="3563738740" sldId="787"/>
            <ac:spMk id="8" creationId="{0F2DF3A1-E188-415D-C5C4-5A4648D8EF2A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4:00.115" v="978"/>
          <ac:spMkLst>
            <pc:docMk/>
            <pc:sldMk cId="3563738740" sldId="787"/>
            <ac:spMk id="9" creationId="{7BD4D88C-C415-8451-B3CE-D8FBCEA662D8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4:00.130" v="979"/>
          <ac:spMkLst>
            <pc:docMk/>
            <pc:sldMk cId="3563738740" sldId="787"/>
            <ac:spMk id="10" creationId="{51DBDDEF-4F0C-7BF8-E5C9-5712BEB286B6}"/>
          </ac:spMkLst>
        </pc:spChg>
        <pc:spChg chg="add mod">
          <ac:chgData name="Vishwani Patel" userId="S::vishwani.patel@1rivet.com::9e6db74d-ca94-469d-901a-b34cb4d6ac3d" providerId="AD" clId="Web-{9426481D-BF0E-4B99-B685-6717281AC2F7}" dt="2024-01-02T07:34:43.038" v="985" actId="1076"/>
          <ac:spMkLst>
            <pc:docMk/>
            <pc:sldMk cId="3563738740" sldId="787"/>
            <ac:spMk id="11" creationId="{C9623833-7C6C-7B16-B032-E88854298114}"/>
          </ac:spMkLst>
        </pc:spChg>
        <pc:spChg chg="del mod">
          <ac:chgData name="Vishwani Patel" userId="S::vishwani.patel@1rivet.com::9e6db74d-ca94-469d-901a-b34cb4d6ac3d" providerId="AD" clId="Web-{9426481D-BF0E-4B99-B685-6717281AC2F7}" dt="2024-01-02T07:34:13.225" v="981"/>
          <ac:spMkLst>
            <pc:docMk/>
            <pc:sldMk cId="3563738740" sldId="787"/>
            <ac:spMk id="12" creationId="{F0E44EAD-688F-A3A9-5E9E-BDECC6BF8840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16.335" v="993" actId="14100"/>
          <ac:spMkLst>
            <pc:docMk/>
            <pc:sldMk cId="3563738740" sldId="787"/>
            <ac:spMk id="13" creationId="{47D51189-A9A4-6457-92D1-80D22CA24A11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16.351" v="994" actId="14100"/>
          <ac:spMkLst>
            <pc:docMk/>
            <pc:sldMk cId="3563738740" sldId="787"/>
            <ac:spMk id="16" creationId="{284CC8E1-A274-12B3-EB9F-52DD151AC1BB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4:00.099" v="976"/>
          <ac:spMkLst>
            <pc:docMk/>
            <pc:sldMk cId="3563738740" sldId="787"/>
            <ac:spMk id="17" creationId="{ED332136-38F7-BDD6-569E-FB0EACD3483A}"/>
          </ac:spMkLst>
        </pc:spChg>
        <pc:cxnChg chg="add mod">
          <ac:chgData name="Vishwani Patel" userId="S::vishwani.patel@1rivet.com::9e6db74d-ca94-469d-901a-b34cb4d6ac3d" providerId="AD" clId="Web-{9426481D-BF0E-4B99-B685-6717281AC2F7}" dt="2024-01-02T07:34:43.053" v="986" actId="1076"/>
          <ac:cxnSpMkLst>
            <pc:docMk/>
            <pc:sldMk cId="3563738740" sldId="787"/>
            <ac:cxnSpMk id="15" creationId="{BC6CA444-7261-990A-AAE6-635CF1F2AD7E}"/>
          </ac:cxnSpMkLst>
        </pc:cxnChg>
      </pc:sldChg>
      <pc:sldChg chg="delSp modSp add replId">
        <pc:chgData name="Vishwani Patel" userId="S::vishwani.patel@1rivet.com::9e6db74d-ca94-469d-901a-b34cb4d6ac3d" providerId="AD" clId="Web-{9426481D-BF0E-4B99-B685-6717281AC2F7}" dt="2024-01-02T07:35:56.821" v="1006" actId="1076"/>
        <pc:sldMkLst>
          <pc:docMk/>
          <pc:sldMk cId="1172476782" sldId="788"/>
        </pc:sldMkLst>
        <pc:spChg chg="mod">
          <ac:chgData name="Vishwani Patel" userId="S::vishwani.patel@1rivet.com::9e6db74d-ca94-469d-901a-b34cb4d6ac3d" providerId="AD" clId="Web-{9426481D-BF0E-4B99-B685-6717281AC2F7}" dt="2024-01-02T07:02:05.417" v="671" actId="20577"/>
          <ac:spMkLst>
            <pc:docMk/>
            <pc:sldMk cId="1172476782" sldId="788"/>
            <ac:spMk id="2" creationId="{6DB6B17D-0BCB-62FE-FEF7-303FB5ACFF10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56.821" v="1006" actId="1076"/>
          <ac:spMkLst>
            <pc:docMk/>
            <pc:sldMk cId="1172476782" sldId="788"/>
            <ac:spMk id="3" creationId="{8A28B059-E51E-8AD6-CB58-219051DE9896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45.367" v="997"/>
          <ac:spMkLst>
            <pc:docMk/>
            <pc:sldMk cId="1172476782" sldId="788"/>
            <ac:spMk id="6" creationId="{2EDDA00E-FDF3-10F3-ADBE-3665944DAA5E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45.383" v="998"/>
          <ac:spMkLst>
            <pc:docMk/>
            <pc:sldMk cId="1172476782" sldId="788"/>
            <ac:spMk id="7" creationId="{F40DB9E7-30F1-C61E-564F-9003F3F70EA9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45.383" v="999"/>
          <ac:spMkLst>
            <pc:docMk/>
            <pc:sldMk cId="1172476782" sldId="788"/>
            <ac:spMk id="8" creationId="{D1FF7848-2AF3-4B4D-DFF1-A1748BDC451E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45.445" v="1002"/>
          <ac:spMkLst>
            <pc:docMk/>
            <pc:sldMk cId="1172476782" sldId="788"/>
            <ac:spMk id="9" creationId="{ACF2C83A-688C-8DBE-CF88-DC4831452BA1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45.461" v="1003"/>
          <ac:spMkLst>
            <pc:docMk/>
            <pc:sldMk cId="1172476782" sldId="788"/>
            <ac:spMk id="10" creationId="{1BF6C090-643E-3DF8-690F-865A192BBD99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53.789" v="1005" actId="1076"/>
          <ac:spMkLst>
            <pc:docMk/>
            <pc:sldMk cId="1172476782" sldId="788"/>
            <ac:spMk id="12" creationId="{D50A8F7F-3083-0F48-7DBA-CC7A60C3412C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58:25.537" v="613"/>
          <ac:spMkLst>
            <pc:docMk/>
            <pc:sldMk cId="1172476782" sldId="788"/>
            <ac:spMk id="13" creationId="{12F7DE0F-B16E-81FF-70CA-0AF38B787721}"/>
          </ac:spMkLst>
        </pc:spChg>
        <pc:spChg chg="del">
          <ac:chgData name="Vishwani Patel" userId="S::vishwani.patel@1rivet.com::9e6db74d-ca94-469d-901a-b34cb4d6ac3d" providerId="AD" clId="Web-{9426481D-BF0E-4B99-B685-6717281AC2F7}" dt="2024-01-02T06:58:24.552" v="612"/>
          <ac:spMkLst>
            <pc:docMk/>
            <pc:sldMk cId="1172476782" sldId="788"/>
            <ac:spMk id="16" creationId="{E322C4BC-277E-AD23-D056-6003FB90542F}"/>
          </ac:spMkLst>
        </pc:spChg>
        <pc:spChg chg="mod">
          <ac:chgData name="Vishwani Patel" userId="S::vishwani.patel@1rivet.com::9e6db74d-ca94-469d-901a-b34cb4d6ac3d" providerId="AD" clId="Web-{9426481D-BF0E-4B99-B685-6717281AC2F7}" dt="2024-01-02T07:35:45.398" v="1000"/>
          <ac:spMkLst>
            <pc:docMk/>
            <pc:sldMk cId="1172476782" sldId="788"/>
            <ac:spMk id="17" creationId="{913E6B24-EE07-78E6-5F3C-C6E86C8C41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3F2D1-8A2C-4CCB-8FB1-7C7F399EE71F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F0267-68CF-4A41-AFAB-F08055D4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7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Typescript popularity is exploding for many good reasons.</a:t>
            </a:r>
          </a:p>
          <a:p>
            <a:r>
              <a:rPr lang="en-IN" dirty="0"/>
              <a:t>It is the superset of </a:t>
            </a:r>
            <a:r>
              <a:rPr lang="en-IN" dirty="0" err="1"/>
              <a:t>javascript</a:t>
            </a:r>
            <a:r>
              <a:rPr lang="en-IN" dirty="0"/>
              <a:t> helps you write better code faster and compiles to </a:t>
            </a:r>
            <a:r>
              <a:rPr lang="en-IN" dirty="0" err="1"/>
              <a:t>javascript</a:t>
            </a:r>
            <a:r>
              <a:rPr lang="en-IN" dirty="0"/>
              <a:t> that will run in any modern web browsers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F0267-68CF-4A41-AFAB-F08055D4281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48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Talk about the objectives =&gt; cover good to know details about typescript, introductory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F0267-68CF-4A41-AFAB-F08055D428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27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8B290DA-BF60-410F-B81D-0D7218222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-106429"/>
            <a:ext cx="4949482" cy="6959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5E05B-0CCB-4B27-A1D3-ACDF377161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88" y="5759030"/>
            <a:ext cx="2544350" cy="54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4FE43-0886-4D67-97EF-D66C62C95E2F}"/>
              </a:ext>
            </a:extLst>
          </p:cNvPr>
          <p:cNvSpPr txBox="1"/>
          <p:nvPr userDrawn="1"/>
        </p:nvSpPr>
        <p:spPr>
          <a:xfrm>
            <a:off x="9192041" y="6345738"/>
            <a:ext cx="273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Pivotal Insights | Focused Solutions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DC47D9-FE98-4FB4-972C-6DB1F234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84175" y="3167021"/>
            <a:ext cx="9246164" cy="5239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rgbClr val="2B4471"/>
                </a:solidFill>
                <a:latin typeface="Futura Medium" panose="020B0602020204020303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/>
              <a:t>Title 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F8BBB07-457B-4F11-BB08-270EAD24CE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32026" y="3724281"/>
            <a:ext cx="1398312" cy="5239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/>
              <a:t>mm/</a:t>
            </a:r>
            <a:r>
              <a:rPr lang="en-IN" err="1"/>
              <a:t>dd</a:t>
            </a:r>
            <a:r>
              <a:rPr lang="en-IN"/>
              <a:t>/</a:t>
            </a:r>
            <a:r>
              <a:rPr lang="en-IN" err="1"/>
              <a:t>yyyy</a:t>
            </a:r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8C9B4C-D149-4438-9136-33C1748269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2405" y="194697"/>
            <a:ext cx="3088581" cy="989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A66F-B14A-42B8-B16E-958FA12A2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" y="6441704"/>
            <a:ext cx="241087" cy="231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C843BB-CCA1-4748-8249-CF23C4685B5A}"/>
              </a:ext>
            </a:extLst>
          </p:cNvPr>
          <p:cNvSpPr txBox="1"/>
          <p:nvPr userDrawn="1"/>
        </p:nvSpPr>
        <p:spPr>
          <a:xfrm>
            <a:off x="1163076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607809-5168-4C4D-96E1-F53701CECE7A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2763D4-DFC1-4E4D-AF74-1FAD5B2326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261412" y="-74481"/>
            <a:ext cx="4930588" cy="693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ECC69-93BF-4CF0-977B-A48C6CAF8A76}"/>
              </a:ext>
            </a:extLst>
          </p:cNvPr>
          <p:cNvSpPr txBox="1"/>
          <p:nvPr userDrawn="1"/>
        </p:nvSpPr>
        <p:spPr>
          <a:xfrm>
            <a:off x="479556" y="361085"/>
            <a:ext cx="461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2B4471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3147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8F2E18-0D5C-47F6-BCB1-20941C7198CF}"/>
              </a:ext>
            </a:extLst>
          </p:cNvPr>
          <p:cNvSpPr/>
          <p:nvPr userDrawn="1"/>
        </p:nvSpPr>
        <p:spPr>
          <a:xfrm>
            <a:off x="224970" y="2021114"/>
            <a:ext cx="6712857" cy="281577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1" i="0" u="none" strike="noStrike" kern="1200" cap="none" spc="0" normalizeH="0" baseline="0" noProof="0">
              <a:ln>
                <a:solidFill>
                  <a:srgbClr val="C00000"/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charset="0"/>
              <a:ea typeface="Futura Medium" charset="0"/>
              <a:cs typeface="Futura Medium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solidFill>
                    <a:srgbClr val="C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Futura Medium" charset="0"/>
                <a:ea typeface="Futura Medium" charset="0"/>
                <a:cs typeface="Futura Medium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solidFill>
                    <a:srgbClr val="C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Futura Medium" charset="0"/>
                <a:ea typeface="Futura Medium" charset="0"/>
                <a:cs typeface="Futura Medium" charset="0"/>
              </a:rPr>
              <a:t>   </a:t>
            </a:r>
            <a:endParaRPr kumimoji="0" lang="en-US" sz="1800" b="1" i="0" u="none" strike="noStrike" kern="1200" cap="none" spc="0" normalizeH="0" baseline="0" noProof="0">
              <a:ln>
                <a:solidFill>
                  <a:srgbClr val="C00000"/>
                </a:solidFill>
              </a:ln>
              <a:solidFill>
                <a:prstClr val="white"/>
              </a:solidFill>
              <a:effectLst/>
              <a:uLnTx/>
              <a:uFillTx/>
              <a:latin typeface="Futura Medium" charset="0"/>
              <a:ea typeface="Futura Medium" charset="0"/>
              <a:cs typeface="Futura Medium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solidFill>
                  <a:srgbClr val="C00000"/>
                </a:solidFill>
              </a:ln>
              <a:solidFill>
                <a:prstClr val="white"/>
              </a:solidFill>
              <a:effectLst/>
              <a:uLnTx/>
              <a:uFillTx/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92C25-F751-4D91-AEB9-09F7A6F668B1}"/>
              </a:ext>
            </a:extLst>
          </p:cNvPr>
          <p:cNvCxnSpPr>
            <a:cxnSpLocks/>
          </p:cNvCxnSpPr>
          <p:nvPr userDrawn="1"/>
        </p:nvCxnSpPr>
        <p:spPr>
          <a:xfrm>
            <a:off x="331643" y="3373437"/>
            <a:ext cx="2286447" cy="0"/>
          </a:xfrm>
          <a:prstGeom prst="line">
            <a:avLst/>
          </a:prstGeom>
          <a:solidFill>
            <a:schemeClr val="accent1"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1A86625-4889-4B3F-9821-E4F691F67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69" y="2278488"/>
            <a:ext cx="6712857" cy="1053387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ln>
                  <a:noFill/>
                </a:ln>
                <a:solidFill>
                  <a:schemeClr val="tx1"/>
                </a:solidFill>
                <a:latin typeface="Futura Medium"/>
              </a:defRPr>
            </a:lvl1pPr>
          </a:lstStyle>
          <a:p>
            <a:pPr lvl="0"/>
            <a:r>
              <a:rPr lang="en-US"/>
              <a:t>DIVIDER #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03EA59A-B19D-4BB5-8890-06A33B8EE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43" y="3409611"/>
            <a:ext cx="6712857" cy="499349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Futura Medium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2620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92219C-BD1C-4C85-8EF0-C0E5BF99D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108" y="6590581"/>
            <a:ext cx="210451" cy="134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AC451-B4F4-49CB-86CB-D7EE66E20114}"/>
              </a:ext>
            </a:extLst>
          </p:cNvPr>
          <p:cNvSpPr txBox="1"/>
          <p:nvPr userDrawn="1"/>
        </p:nvSpPr>
        <p:spPr>
          <a:xfrm>
            <a:off x="1146450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607809-5168-4C4D-96E1-F53701CECE7A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8677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58677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F611B-4BDA-4D37-8E8F-C55D8D499213}"/>
              </a:ext>
            </a:extLst>
          </p:cNvPr>
          <p:cNvSpPr/>
          <p:nvPr userDrawn="1"/>
        </p:nvSpPr>
        <p:spPr>
          <a:xfrm>
            <a:off x="0" y="171546"/>
            <a:ext cx="388189" cy="56934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DE68C8C-CF8C-4BB4-9530-D1A1843F3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599" y="215661"/>
            <a:ext cx="11803811" cy="499349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EFBB5B1-CB09-448D-B3EA-0C57F0BA7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469707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6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878CE-B786-450D-99DE-EC09FEE8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536A-2B74-45DC-8EA2-00A0AD48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171B-B019-4987-96AC-97F6862A4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AA52F-9003-49AC-A548-91DD13CEBCB5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04/01/2024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7618-B7B4-4C05-8107-59E27563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EFA6-7B5B-4B04-80DF-089DD1BB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B87E7-81F8-44CD-AED3-15F4196EFD7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69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e-fns.or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ygUUFjQVqA" TargetMode="External"/><Relationship Id="rId2" Type="http://schemas.openxmlformats.org/officeDocument/2006/relationships/hyperlink" Target="https://date-fns.org/docs/Getting-Started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e-fns.org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C2735-8644-4D88-BCA9-B87D6B096B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566" y="3083131"/>
            <a:ext cx="9246164" cy="5239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6600" dirty="0">
                <a:latin typeface="Futura Md BT"/>
              </a:rPr>
              <a:t>date-</a:t>
            </a:r>
            <a:r>
              <a:rPr lang="en-IN" sz="6600" dirty="0" err="1">
                <a:latin typeface="Futura Md BT"/>
              </a:rPr>
              <a:t>fns</a:t>
            </a:r>
            <a:r>
              <a:rPr lang="en-IN" sz="6600" dirty="0">
                <a:latin typeface="Futura Md BT"/>
              </a:rPr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5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BC5037-2642-418B-B1A6-547135EC0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Before date-</a:t>
            </a:r>
            <a:r>
              <a:rPr lang="en-US" dirty="0" err="1"/>
              <a:t>fns</a:t>
            </a:r>
            <a:r>
              <a:rPr lang="en-US" dirty="0"/>
              <a:t> library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3D00F-88A4-C1FA-3DA2-22483E7234C2}"/>
              </a:ext>
            </a:extLst>
          </p:cNvPr>
          <p:cNvSpPr txBox="1"/>
          <p:nvPr/>
        </p:nvSpPr>
        <p:spPr>
          <a:xfrm>
            <a:off x="515982" y="1064419"/>
            <a:ext cx="11031584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  <a:latin typeface="Futura Medium" panose="020B0602020204020303"/>
                <a:ea typeface="Calibri" panose="020F0502020204030204" pitchFamily="34" charset="0"/>
              </a:rPr>
              <a:t>Momentjs</a:t>
            </a:r>
            <a:r>
              <a:rPr lang="en-IN" sz="1800" dirty="0">
                <a:effectLst/>
                <a:latin typeface="Futura Medium" panose="020B0602020204020303"/>
                <a:ea typeface="Calibri" panose="020F0502020204030204" pitchFamily="34" charset="0"/>
              </a:rPr>
              <a:t> is a most useful </a:t>
            </a:r>
            <a:r>
              <a:rPr lang="en-IN" sz="1800" dirty="0" err="1">
                <a:effectLst/>
                <a:latin typeface="Futura Medium" panose="020B0602020204020303"/>
                <a:ea typeface="Calibri" panose="020F0502020204030204" pitchFamily="34" charset="0"/>
              </a:rPr>
              <a:t>javascript</a:t>
            </a:r>
            <a:r>
              <a:rPr lang="en-IN" sz="1800" dirty="0">
                <a:effectLst/>
                <a:latin typeface="Futura Medium" panose="020B0602020204020303"/>
                <a:ea typeface="Calibri" panose="020F0502020204030204" pitchFamily="34" charset="0"/>
              </a:rPr>
              <a:t> date and time library in React.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Futura Medium" panose="020B0602020204020303"/>
                <a:ea typeface="Calibri" panose="020F0502020204030204" pitchFamily="34" charset="0"/>
              </a:rPr>
              <a:t>This library is now deprecated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kern="100" dirty="0"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Another alternative for </a:t>
            </a:r>
            <a:r>
              <a:rPr lang="en-IN" b="1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momentjs</a:t>
            </a:r>
            <a:r>
              <a:rPr lang="en-IN" b="1" kern="100" baseline="300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[2]</a:t>
            </a:r>
            <a:endParaRPr lang="en-IN" kern="100" baseline="300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57188" indent="-269875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Luxon</a:t>
            </a:r>
            <a:endParaRPr lang="en-IN" sz="14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57188" indent="-269875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day.js</a:t>
            </a:r>
            <a:endParaRPr lang="en-IN" sz="14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57188" indent="-269875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date-</a:t>
            </a:r>
            <a:r>
              <a:rPr lang="en-IN" sz="16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fns</a:t>
            </a:r>
            <a:r>
              <a:rPr lang="en-IN" sz="16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- popular</a:t>
            </a:r>
            <a:endParaRPr lang="en-IN" sz="14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57188" indent="-269875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js-joda</a:t>
            </a:r>
            <a:endParaRPr lang="en-IN" sz="14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4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Reasons to choose date-</a:t>
            </a:r>
            <a:r>
              <a:rPr lang="en-US" dirty="0" err="1"/>
              <a:t>fns</a:t>
            </a:r>
            <a:r>
              <a:rPr lang="en-US" dirty="0"/>
              <a:t> over moment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403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BC5037-2642-418B-B1A6-547135EC0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Reasons to choose date-</a:t>
            </a:r>
            <a:r>
              <a:rPr lang="en-US" dirty="0" err="1"/>
              <a:t>fns</a:t>
            </a:r>
            <a:r>
              <a:rPr lang="en-US" dirty="0"/>
              <a:t> over moment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3D00F-88A4-C1FA-3DA2-22483E7234C2}"/>
              </a:ext>
            </a:extLst>
          </p:cNvPr>
          <p:cNvSpPr txBox="1"/>
          <p:nvPr/>
        </p:nvSpPr>
        <p:spPr>
          <a:xfrm>
            <a:off x="515982" y="1064419"/>
            <a:ext cx="11031584" cy="3358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Another alternative for </a:t>
            </a:r>
            <a:r>
              <a:rPr lang="en-IN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momentjs</a:t>
            </a:r>
            <a:endParaRPr lang="en-IN" sz="18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Function per file 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- No need to import entire package.</a:t>
            </a:r>
            <a:endParaRPr lang="en-IN" sz="18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Support more than </a:t>
            </a: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50 locals</a:t>
            </a:r>
            <a:endParaRPr lang="en-IN" sz="1800" b="1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Date-</a:t>
            </a:r>
            <a:r>
              <a:rPr lang="en-IN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fns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immutable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. – It creates a new objects always.</a:t>
            </a:r>
            <a:endParaRPr lang="en-IN" sz="18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It is fast &amp; less size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- Only importing what is needed. In </a:t>
            </a:r>
            <a:r>
              <a:rPr lang="en-IN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momento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, we must import whole package. If we want to import format function, then must import only format function. It reduces the application packaging size.</a:t>
            </a:r>
            <a:endParaRPr lang="en-IN" sz="18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2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7360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BC5037-2642-418B-B1A6-547135EC0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3D00F-88A4-C1FA-3DA2-22483E7234C2}"/>
              </a:ext>
            </a:extLst>
          </p:cNvPr>
          <p:cNvSpPr txBox="1"/>
          <p:nvPr/>
        </p:nvSpPr>
        <p:spPr>
          <a:xfrm>
            <a:off x="515982" y="1064419"/>
            <a:ext cx="11031584" cy="1804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Will see the common constants and some useful functions like </a:t>
            </a:r>
            <a:r>
              <a:rPr lang="en-US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daysInWeek</a:t>
            </a:r>
            <a:r>
              <a:rPr lang="en-US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, </a:t>
            </a:r>
            <a:r>
              <a:rPr lang="en-US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endOfMonth</a:t>
            </a:r>
            <a:r>
              <a:rPr lang="en-US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, </a:t>
            </a:r>
            <a:r>
              <a:rPr lang="en-US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getDay</a:t>
            </a:r>
            <a:r>
              <a:rPr lang="en-US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, </a:t>
            </a:r>
            <a:r>
              <a:rPr lang="en-US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isEqual</a:t>
            </a:r>
            <a:r>
              <a:rPr lang="en-US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, </a:t>
            </a:r>
            <a:r>
              <a:rPr lang="en-US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isSameDay</a:t>
            </a:r>
            <a:r>
              <a:rPr lang="en-US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, </a:t>
            </a:r>
            <a:r>
              <a:rPr lang="en-US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isSameMonth</a:t>
            </a:r>
            <a:r>
              <a:rPr lang="en-US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, </a:t>
            </a:r>
            <a:r>
              <a:rPr lang="en-US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isToday</a:t>
            </a:r>
            <a:r>
              <a:rPr lang="en-US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, parse, add, format etc. </a:t>
            </a:r>
            <a:r>
              <a:rPr lang="en-US" kern="100" dirty="0"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from official website.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Shruti" panose="020B0502040204020203" pitchFamily="34" charset="0"/>
              </a:rPr>
              <a:t>Website: </a:t>
            </a:r>
            <a:r>
              <a:rPr lang="en-IN" dirty="0">
                <a:latin typeface="Futura Medium" panose="020B0602020204020303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https://date-fns.org/</a:t>
            </a:r>
            <a:endParaRPr lang="en-IN" dirty="0">
              <a:latin typeface="Futura Medium" panose="020B06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248418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9718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87111D-4949-E32B-0050-7A2E67FDA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59C2-C7F3-7B49-43B3-295765772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0802772" cy="5469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Made a calendar using date-</a:t>
            </a:r>
            <a:r>
              <a:rPr lang="en-IN" sz="1800" dirty="0" err="1">
                <a:solidFill>
                  <a:schemeClr val="tx1"/>
                </a:solidFill>
              </a:rPr>
              <a:t>fns</a:t>
            </a:r>
            <a:r>
              <a:rPr lang="en-IN" sz="1800" dirty="0">
                <a:solidFill>
                  <a:schemeClr val="tx1"/>
                </a:solidFill>
              </a:rPr>
              <a:t> functions.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Output screenshot: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8E2FC-558F-56BD-CCC8-E6012E375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18" y="1574483"/>
            <a:ext cx="5743113" cy="426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5F8F7-E058-3819-4E27-2A7502C20936}"/>
              </a:ext>
            </a:extLst>
          </p:cNvPr>
          <p:cNvSpPr txBox="1"/>
          <p:nvPr/>
        </p:nvSpPr>
        <p:spPr>
          <a:xfrm>
            <a:off x="1698170" y="5890839"/>
            <a:ext cx="431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Medium" panose="020B0602020204020303"/>
              </a:rPr>
              <a:t>Figure 1: calendar using date-</a:t>
            </a:r>
            <a:r>
              <a:rPr lang="en-US" sz="1400" dirty="0" err="1">
                <a:latin typeface="Futura Medium" panose="020B0602020204020303"/>
              </a:rPr>
              <a:t>fns</a:t>
            </a:r>
            <a:r>
              <a:rPr lang="en-US" sz="1400" dirty="0">
                <a:latin typeface="Futura Medium" panose="020B0602020204020303"/>
              </a:rPr>
              <a:t> functions</a:t>
            </a:r>
            <a:endParaRPr lang="en-IN" sz="1400" dirty="0">
              <a:latin typeface="Futura Medium" panose="020B06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80863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109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87111D-4949-E32B-0050-7A2E67FDA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dirty="0"/>
              <a:t>Refences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59C2-C7F3-7B49-43B3-295765772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0802772" cy="5469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 algn="just">
              <a:buFont typeface="Arial" panose="020B0604020202020204" pitchFamily="34" charset="0"/>
              <a:buAutoNum type="arabicPeriod"/>
            </a:pPr>
            <a:endParaRPr lang="en-IN" sz="1100" dirty="0"/>
          </a:p>
          <a:p>
            <a:pPr marL="228600" indent="-228600" algn="just">
              <a:buFont typeface="Arial" panose="020B0604020202020204" pitchFamily="34" charset="0"/>
              <a:buAutoNum type="arabicPeriod"/>
            </a:pPr>
            <a:r>
              <a:rPr lang="en-IN" sz="1800" dirty="0">
                <a:hlinkClick r:id="rId2"/>
              </a:rPr>
              <a:t>https://date-fns.org/docs/Getting-Started</a:t>
            </a:r>
            <a:endParaRPr lang="en-IN" sz="1800" dirty="0"/>
          </a:p>
          <a:p>
            <a:pPr marL="228600" indent="-228600" algn="just">
              <a:buFont typeface="Arial" panose="020B0604020202020204" pitchFamily="34" charset="0"/>
              <a:buAutoNum type="arabicPeriod"/>
            </a:pPr>
            <a:r>
              <a:rPr lang="en-IN" sz="1800" dirty="0">
                <a:hlinkClick r:id="rId3"/>
              </a:rPr>
              <a:t>https://www.youtube.com/watch?v=4ygUUFjQVqA</a:t>
            </a:r>
            <a:endParaRPr lang="en-IN" sz="1800" dirty="0"/>
          </a:p>
          <a:p>
            <a:pPr marL="228600" indent="-228600" algn="just">
              <a:buFont typeface="+mj-lt"/>
              <a:buAutoNum type="arabicPeriod"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5814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C0716-DAD9-D515-0050-33769C8D5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2788" y="2783498"/>
            <a:ext cx="4303661" cy="46074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9C043-9A23-2E91-953F-88E2FE01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3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5ED0F-8725-4BE1-9690-86C7F19E53CC}"/>
              </a:ext>
            </a:extLst>
          </p:cNvPr>
          <p:cNvSpPr/>
          <p:nvPr/>
        </p:nvSpPr>
        <p:spPr>
          <a:xfrm>
            <a:off x="658323" y="1129145"/>
            <a:ext cx="7173711" cy="4599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Introduction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Type of date &amp; time manipulation</a:t>
            </a: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Installation</a:t>
            </a: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Before date-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fns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 library</a:t>
            </a: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Reasons to choose date-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fns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 over moment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js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?</a:t>
            </a: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Functions</a:t>
            </a: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Demo (Calendar)</a:t>
            </a: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References</a:t>
            </a: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/>
            </a:endParaRP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/>
            </a:endParaRPr>
          </a:p>
          <a:p>
            <a:pPr marL="171450">
              <a:lnSpc>
                <a:spcPct val="150000"/>
              </a:lnSpc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/>
            </a:endParaRPr>
          </a:p>
          <a:p>
            <a:pPr marL="45720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/>
            </a:endParaRPr>
          </a:p>
          <a:p>
            <a:pPr marL="45720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latin typeface="Futura Medium" panose="020B0602020204020303"/>
            </a:endParaRP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262626"/>
              </a:solidFill>
              <a:latin typeface="Futura Medium" panose="020B06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282544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787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537FF-48F1-EF8C-536A-9D666F98F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B0BB1C-760B-0CDB-3913-611099221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595959"/>
                </a:solidFill>
              </a:rPr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CA7B3-BD72-DF1D-D6D9-692C8E2D7DBA}"/>
              </a:ext>
            </a:extLst>
          </p:cNvPr>
          <p:cNvSpPr txBox="1"/>
          <p:nvPr/>
        </p:nvSpPr>
        <p:spPr>
          <a:xfrm>
            <a:off x="393599" y="863025"/>
            <a:ext cx="10137632" cy="28679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1" algn="just"/>
            <a:endParaRPr lang="en-IN" dirty="0">
              <a:effectLst/>
              <a:latin typeface="Futura Md BT"/>
              <a:ea typeface="Calibri" panose="020F0502020204030204" pitchFamily="34" charset="0"/>
            </a:endParaRPr>
          </a:p>
          <a:p>
            <a:pPr marL="0" lvl="1" algn="just"/>
            <a:r>
              <a:rPr lang="en-IN" b="1" dirty="0">
                <a:latin typeface="Futura Medium" panose="020B0602020204020303"/>
              </a:rPr>
              <a:t>Definition: </a:t>
            </a:r>
          </a:p>
          <a:p>
            <a:pPr marL="444500" lvl="1" indent="-2619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Futura Medium" panose="020B0602020204020303"/>
              </a:rPr>
              <a:t>date-</a:t>
            </a:r>
            <a:r>
              <a:rPr lang="en-IN" dirty="0" err="1">
                <a:latin typeface="Futura Medium" panose="020B0602020204020303"/>
              </a:rPr>
              <a:t>fns</a:t>
            </a:r>
            <a:r>
              <a:rPr lang="en-IN" dirty="0">
                <a:latin typeface="Futura Medium" panose="020B0602020204020303"/>
              </a:rPr>
              <a:t> provides the most comprehensive, yet simple and consistent toolset for manipulating JavaScript dates</a:t>
            </a:r>
            <a:r>
              <a:rPr lang="en-IN" baseline="30000" dirty="0"/>
              <a:t>[1]</a:t>
            </a:r>
            <a:r>
              <a:rPr lang="en-IN" dirty="0">
                <a:latin typeface="Futura Medium" panose="020B0602020204020303"/>
              </a:rPr>
              <a:t>.</a:t>
            </a:r>
          </a:p>
          <a:p>
            <a:pPr marL="444500" lvl="1" indent="-2619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Futura Medium" panose="020B0602020204020303"/>
              </a:rPr>
              <a:t>It has 200+ functions.</a:t>
            </a:r>
          </a:p>
          <a:p>
            <a:pPr marL="0" lvl="1" algn="just"/>
            <a:endParaRPr lang="en-IN" dirty="0">
              <a:latin typeface="Futura Medium" panose="020B0602020204020303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b="1" dirty="0">
                <a:latin typeface="Futura Medium" panose="020B0602020204020303"/>
              </a:rPr>
              <a:t>Official website: </a:t>
            </a:r>
            <a:r>
              <a:rPr lang="en-IN" dirty="0">
                <a:latin typeface="Futura Medium" panose="020B0602020204020303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https://date-fns.org/</a:t>
            </a:r>
            <a:endParaRPr lang="en-IN" dirty="0">
              <a:latin typeface="Futura Medium" panose="020B0602020204020303"/>
            </a:endParaRPr>
          </a:p>
          <a:p>
            <a:r>
              <a:rPr lang="en-IN" b="1" dirty="0">
                <a:latin typeface="Futura Medium" panose="020B0602020204020303"/>
              </a:rPr>
              <a:t>Latest version: </a:t>
            </a:r>
            <a:r>
              <a:rPr lang="en-IN" dirty="0">
                <a:latin typeface="Futura Medium" panose="020B0602020204020303"/>
              </a:rPr>
              <a:t>v3.0.6</a:t>
            </a:r>
            <a:endParaRPr lang="en-US" dirty="0">
              <a:latin typeface="Futura Medium" panose="020B06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25859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Type of date &amp; time manipulation</a:t>
            </a:r>
          </a:p>
        </p:txBody>
      </p:sp>
    </p:spTree>
    <p:extLst>
      <p:ext uri="{BB962C8B-B14F-4D97-AF65-F5344CB8AC3E}">
        <p14:creationId xmlns:p14="http://schemas.microsoft.com/office/powerpoint/2010/main" val="63556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193583-DB4C-18D0-5545-97228A562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Type of date &amp; time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63631-A0BE-58F0-F8BA-A45E210E1D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03A1B-729B-AA94-99C1-96171E889753}"/>
              </a:ext>
            </a:extLst>
          </p:cNvPr>
          <p:cNvSpPr txBox="1"/>
          <p:nvPr/>
        </p:nvSpPr>
        <p:spPr>
          <a:xfrm>
            <a:off x="393599" y="863025"/>
            <a:ext cx="10137632" cy="32274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1"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Parsing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IN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parseISO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-  If we have a string value and returning a date value, that is called parsing.</a:t>
            </a:r>
            <a:endParaRPr lang="en-IN" sz="18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Formatting 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– YYYY-MM-DD -  modifying the date formats.</a:t>
            </a:r>
            <a:endParaRPr lang="en-IN" sz="18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– add 2 years.</a:t>
            </a:r>
            <a:endParaRPr lang="en-IN" sz="18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– diff in months between two instances</a:t>
            </a:r>
            <a:endParaRPr lang="en-IN" sz="18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Comparisons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– Is one instance before another instance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2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2322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BC5037-2642-418B-B1A6-547135EC0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3D00F-88A4-C1FA-3DA2-22483E7234C2}"/>
              </a:ext>
            </a:extLst>
          </p:cNvPr>
          <p:cNvSpPr txBox="1"/>
          <p:nvPr/>
        </p:nvSpPr>
        <p:spPr>
          <a:xfrm>
            <a:off x="515982" y="1064419"/>
            <a:ext cx="11031584" cy="334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The library is available as an </a:t>
            </a:r>
            <a:r>
              <a:rPr lang="en-IN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package</a:t>
            </a:r>
            <a:r>
              <a:rPr lang="en-IN" sz="1800" kern="100" baseline="300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[1]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6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To install the package, run:</a:t>
            </a:r>
            <a:endParaRPr lang="en-IN" sz="16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444500" algn="just">
              <a:lnSpc>
                <a:spcPct val="115000"/>
              </a:lnSpc>
              <a:spcAft>
                <a:spcPts val="800"/>
              </a:spcAft>
              <a:tabLst>
                <a:tab pos="444500" algn="l"/>
              </a:tabLst>
            </a:pPr>
            <a:r>
              <a:rPr lang="en-IN" sz="1800" b="1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install date-</a:t>
            </a:r>
            <a:r>
              <a:rPr lang="en-IN" sz="1800" b="1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fns</a:t>
            </a: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 --save</a:t>
            </a:r>
            <a:endParaRPr lang="en-IN" sz="1600" b="1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444500" algn="just">
              <a:lnSpc>
                <a:spcPct val="115000"/>
              </a:lnSpc>
              <a:spcAft>
                <a:spcPts val="800"/>
              </a:spcAft>
              <a:tabLst>
                <a:tab pos="444500" algn="l"/>
              </a:tabLst>
            </a:pP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en-IN" sz="16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444500" algn="just">
              <a:lnSpc>
                <a:spcPct val="115000"/>
              </a:lnSpc>
              <a:spcAft>
                <a:spcPts val="800"/>
              </a:spcAft>
              <a:tabLst>
                <a:tab pos="444500" algn="l"/>
              </a:tabLst>
            </a:pPr>
            <a:r>
              <a:rPr lang="en-IN" sz="1800" b="1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yarn add date-</a:t>
            </a:r>
            <a:r>
              <a:rPr lang="en-IN" sz="1800" b="1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fns</a:t>
            </a:r>
            <a:endParaRPr lang="en-IN" sz="1600" b="1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6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How to start?</a:t>
            </a:r>
            <a:endParaRPr lang="en-IN" sz="16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69875" algn="just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import { format } from "date-</a:t>
            </a:r>
            <a:r>
              <a:rPr lang="en-IN" sz="1800" kern="100" dirty="0" err="1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fns</a:t>
            </a:r>
            <a:r>
              <a:rPr lang="en-IN" sz="1800" kern="100" dirty="0">
                <a:effectLst/>
                <a:latin typeface="Futura Medium" panose="020B0602020204020303"/>
                <a:ea typeface="Calibri" panose="020F0502020204030204" pitchFamily="34" charset="0"/>
                <a:cs typeface="Calibri" panose="020F0502020204030204" pitchFamily="34" charset="0"/>
              </a:rPr>
              <a:t>";</a:t>
            </a:r>
            <a:endParaRPr lang="en-IN" sz="1600" kern="100" dirty="0">
              <a:effectLst/>
              <a:latin typeface="Futura Medium" panose="020B0602020204020303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Before date-</a:t>
            </a:r>
            <a:r>
              <a:rPr lang="en-IN" dirty="0" err="1"/>
              <a:t>fns</a:t>
            </a:r>
            <a:r>
              <a:rPr lang="en-IN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81951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bbaf54a-306d-4bf7-800a-b5bc9d8abf1a">1RIVET-362667854-26955</_dlc_DocId>
    <_dlc_DocIdUrl xmlns="0bbaf54a-306d-4bf7-800a-b5bc9d8abf1a">
      <Url>https://1rivet.sharepoint.com/1RU/Internship/_layouts/15/DocIdRedir.aspx?ID=1RIVET-362667854-26955</Url>
      <Description>1RIVET-362667854-26955</Description>
    </_dlc_DocIdUrl>
    <SharedWithUsers xmlns="3f291122-9100-4f41-aa69-913c6d124812">
      <UserInfo>
        <DisplayName/>
        <AccountId xsi:nil="true"/>
        <AccountType/>
      </UserInfo>
    </SharedWithUsers>
    <MediaLengthInSeconds xmlns="5f65c6ea-3f5c-46e6-bf84-78eef68b824e" xsi:nil="true"/>
    <_dlc_DocIdPersistId xmlns="0bbaf54a-306d-4bf7-800a-b5bc9d8abf1a">false</_dlc_DocIdPersist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F92B12FF35E4EA50CE0834A0F2298" ma:contentTypeVersion="13" ma:contentTypeDescription="Create a new document." ma:contentTypeScope="" ma:versionID="c2b2045dde1fd2cb246fc43a99a110c7">
  <xsd:schema xmlns:xsd="http://www.w3.org/2001/XMLSchema" xmlns:xs="http://www.w3.org/2001/XMLSchema" xmlns:p="http://schemas.microsoft.com/office/2006/metadata/properties" xmlns:ns2="5f65c6ea-3f5c-46e6-bf84-78eef68b824e" xmlns:ns3="3f291122-9100-4f41-aa69-913c6d124812" xmlns:ns4="0bbaf54a-306d-4bf7-800a-b5bc9d8abf1a" targetNamespace="http://schemas.microsoft.com/office/2006/metadata/properties" ma:root="true" ma:fieldsID="a00476ba1b8b10f57f9ea8be1be6abb6" ns2:_="" ns3:_="" ns4:_="">
    <xsd:import namespace="5f65c6ea-3f5c-46e6-bf84-78eef68b824e"/>
    <xsd:import namespace="3f291122-9100-4f41-aa69-913c6d124812"/>
    <xsd:import namespace="0bbaf54a-306d-4bf7-800a-b5bc9d8ab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4:_dlc_DocId" minOccurs="0"/>
                <xsd:element ref="ns4:_dlc_DocIdUrl" minOccurs="0"/>
                <xsd:element ref="ns4:_dlc_DocIdPersistId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5c6ea-3f5c-46e6-bf84-78eef68b8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91122-9100-4f41-aa69-913c6d1248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af54a-306d-4bf7-800a-b5bc9d8abf1a" elementFormDefault="qualified">
    <xsd:import namespace="http://schemas.microsoft.com/office/2006/documentManagement/types"/>
    <xsd:import namespace="http://schemas.microsoft.com/office/infopath/2007/PartnerControls"/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CDB1A9-6236-4A85-9991-9EC50EBE1E9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9EE4282-A50A-4B77-A4C6-52F90E9FC286}">
  <ds:schemaRefs>
    <ds:schemaRef ds:uri="http://schemas.microsoft.com/office/2006/documentManagement/types"/>
    <ds:schemaRef ds:uri="1ae7c27c-b75c-40d6-a4d3-98a6c8c6ee5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ad4e339-5467-44ee-9dbb-d276ed7b32e2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0bbaf54a-306d-4bf7-800a-b5bc9d8abf1a"/>
    <ds:schemaRef ds:uri="3f291122-9100-4f41-aa69-913c6d124812"/>
    <ds:schemaRef ds:uri="5f65c6ea-3f5c-46e6-bf84-78eef68b824e"/>
  </ds:schemaRefs>
</ds:datastoreItem>
</file>

<file path=customXml/itemProps3.xml><?xml version="1.0" encoding="utf-8"?>
<ds:datastoreItem xmlns:ds="http://schemas.openxmlformats.org/officeDocument/2006/customXml" ds:itemID="{DC02F2C4-3DF1-406D-9812-2DEFD8228F1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68F3267-0E3E-44DA-ACAF-3E28883E54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65c6ea-3f5c-46e6-bf84-78eef68b824e"/>
    <ds:schemaRef ds:uri="3f291122-9100-4f41-aa69-913c6d124812"/>
    <ds:schemaRef ds:uri="0bbaf54a-306d-4bf7-800a-b5bc9d8abf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10328</TotalTime>
  <Words>454</Words>
  <Application>Microsoft Office PowerPoint</Application>
  <PresentationFormat>Widescreen</PresentationFormat>
  <Paragraphs>88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Futura Md BT</vt:lpstr>
      <vt:lpstr>Futura Medium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Jinal Tandel</cp:lastModifiedBy>
  <cp:revision>653</cp:revision>
  <dcterms:modified xsi:type="dcterms:W3CDTF">2024-01-04T05:53:05Z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0x0101000EDF92B12FF35E4EA50CE0834A0F2298</vt:lpwstr>
  </property>
  <property fmtid="{D5CDD505-2E9C-101B-9397-08002B2CF9AE}" pid="3" name="_dlc_DocIdItemGuid">
    <vt:lpwstr>ede9adff-1cab-42a2-8514-ed58224165aa</vt:lpwstr>
  </property>
  <property fmtid="{D5CDD505-2E9C-101B-9397-08002B2CF9AE}" pid="4" name="Order">
    <vt:r8>1730800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