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5"/>
  </p:sldMasterIdLst>
  <p:notesMasterIdLst>
    <p:notesMasterId r:id="rId28"/>
  </p:notesMasterIdLst>
  <p:sldIdLst>
    <p:sldId id="524" r:id="rId6"/>
    <p:sldId id="429" r:id="rId7"/>
    <p:sldId id="259" r:id="rId8"/>
    <p:sldId id="774" r:id="rId9"/>
    <p:sldId id="756" r:id="rId10"/>
    <p:sldId id="769" r:id="rId11"/>
    <p:sldId id="797" r:id="rId12"/>
    <p:sldId id="771" r:id="rId13"/>
    <p:sldId id="607" r:id="rId14"/>
    <p:sldId id="757" r:id="rId15"/>
    <p:sldId id="789" r:id="rId16"/>
    <p:sldId id="798" r:id="rId17"/>
    <p:sldId id="799" r:id="rId18"/>
    <p:sldId id="801" r:id="rId19"/>
    <p:sldId id="802" r:id="rId20"/>
    <p:sldId id="803" r:id="rId21"/>
    <p:sldId id="804" r:id="rId22"/>
    <p:sldId id="794" r:id="rId23"/>
    <p:sldId id="770" r:id="rId24"/>
    <p:sldId id="795" r:id="rId25"/>
    <p:sldId id="793" r:id="rId26"/>
    <p:sldId id="7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zad Khan" initials="SK" lastIdx="0" clrIdx="0">
    <p:extLst>
      <p:ext uri="{19B8F6BF-5375-455C-9EA6-DF929625EA0E}">
        <p15:presenceInfo xmlns:p15="http://schemas.microsoft.com/office/powerpoint/2012/main" userId="Shezad K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595959"/>
    <a:srgbClr val="D32128"/>
    <a:srgbClr val="DA2821"/>
    <a:srgbClr val="DA2128"/>
    <a:srgbClr val="CFD5EA"/>
    <a:srgbClr val="F7F7EF"/>
    <a:srgbClr val="F9F9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1585E-B50D-47C2-BEDF-25B726A42352}" v="750" dt="2024-01-02T05:56:39.747"/>
    <p1510:client id="{23BEB08D-2D71-4B0B-B9B9-A960A2DFF86C}" v="61" dt="2024-01-02T06:22:33.463"/>
    <p1510:client id="{2E434086-B9CE-4AAC-B72E-B1C8233826A4}" v="38" dt="2024-01-02T04:45:51.405"/>
    <p1510:client id="{639EEE30-A0CB-41EF-A219-7BE8541B924C}" v="41" dt="2024-01-02T04:33:34.273"/>
    <p1510:client id="{6A88349B-645A-4E24-ADF1-B5AB17065E4B}" v="34" dt="2024-01-02T11:02:12.675"/>
    <p1510:client id="{72F529A9-DF74-49BE-A3FC-7C7A3BB7D1B7}" v="14" dt="2024-01-02T08:18:56.413"/>
    <p1510:client id="{747F3AD6-9F3B-4CFB-9738-8D109AB16445}" v="101" dt="2022-11-09T13:00:07.467"/>
    <p1510:client id="{7E43BEDB-DBB0-407C-AB93-3D3354F6D125}" v="15" dt="2022-11-09T12:40:21.793"/>
    <p1510:client id="{9426481D-BF0E-4B99-B685-6717281AC2F7}" v="1231" dt="2024-01-02T07:35:56.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91" autoAdjust="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ni Patel" userId="S::vishwani.patel@1rivet.com::9e6db74d-ca94-469d-901a-b34cb4d6ac3d" providerId="AD" clId="Web-{6A88349B-645A-4E24-ADF1-B5AB17065E4B}"/>
    <pc:docChg chg="modSld">
      <pc:chgData name="Vishwani Patel" userId="S::vishwani.patel@1rivet.com::9e6db74d-ca94-469d-901a-b34cb4d6ac3d" providerId="AD" clId="Web-{6A88349B-645A-4E24-ADF1-B5AB17065E4B}" dt="2024-01-02T11:02:10.378" v="18" actId="20577"/>
      <pc:docMkLst>
        <pc:docMk/>
      </pc:docMkLst>
      <pc:sldChg chg="modSp">
        <pc:chgData name="Vishwani Patel" userId="S::vishwani.patel@1rivet.com::9e6db74d-ca94-469d-901a-b34cb4d6ac3d" providerId="AD" clId="Web-{6A88349B-645A-4E24-ADF1-B5AB17065E4B}" dt="2024-01-02T10:47:00.458" v="5" actId="20577"/>
        <pc:sldMkLst>
          <pc:docMk/>
          <pc:sldMk cId="2585978776" sldId="774"/>
        </pc:sldMkLst>
        <pc:spChg chg="mod">
          <ac:chgData name="Vishwani Patel" userId="S::vishwani.patel@1rivet.com::9e6db74d-ca94-469d-901a-b34cb4d6ac3d" providerId="AD" clId="Web-{6A88349B-645A-4E24-ADF1-B5AB17065E4B}" dt="2024-01-02T10:47:00.458" v="5" actId="20577"/>
          <ac:spMkLst>
            <pc:docMk/>
            <pc:sldMk cId="2585978776" sldId="774"/>
            <ac:spMk id="16" creationId="{622CA7B3-BD72-DF1D-D6D9-692C8E2D7DBA}"/>
          </ac:spMkLst>
        </pc:spChg>
      </pc:sldChg>
      <pc:sldChg chg="modSp">
        <pc:chgData name="Vishwani Patel" userId="S::vishwani.patel@1rivet.com::9e6db74d-ca94-469d-901a-b34cb4d6ac3d" providerId="AD" clId="Web-{6A88349B-645A-4E24-ADF1-B5AB17065E4B}" dt="2024-01-02T10:47:15.005" v="9" actId="20577"/>
        <pc:sldMkLst>
          <pc:docMk/>
          <pc:sldMk cId="4261514991" sldId="775"/>
        </pc:sldMkLst>
        <pc:spChg chg="mod">
          <ac:chgData name="Vishwani Patel" userId="S::vishwani.patel@1rivet.com::9e6db74d-ca94-469d-901a-b34cb4d6ac3d" providerId="AD" clId="Web-{6A88349B-645A-4E24-ADF1-B5AB17065E4B}" dt="2024-01-02T10:47:15.005" v="9" actId="20577"/>
          <ac:spMkLst>
            <pc:docMk/>
            <pc:sldMk cId="4261514991" sldId="775"/>
            <ac:spMk id="16" creationId="{E23C0335-3527-46B0-5A4A-B89FEFFC317B}"/>
          </ac:spMkLst>
        </pc:spChg>
      </pc:sldChg>
      <pc:sldChg chg="modSp">
        <pc:chgData name="Vishwani Patel" userId="S::vishwani.patel@1rivet.com::9e6db74d-ca94-469d-901a-b34cb4d6ac3d" providerId="AD" clId="Web-{6A88349B-645A-4E24-ADF1-B5AB17065E4B}" dt="2024-01-02T11:02:10.378" v="18" actId="20577"/>
        <pc:sldMkLst>
          <pc:docMk/>
          <pc:sldMk cId="2943882692" sldId="776"/>
        </pc:sldMkLst>
        <pc:spChg chg="mod">
          <ac:chgData name="Vishwani Patel" userId="S::vishwani.patel@1rivet.com::9e6db74d-ca94-469d-901a-b34cb4d6ac3d" providerId="AD" clId="Web-{6A88349B-645A-4E24-ADF1-B5AB17065E4B}" dt="2024-01-02T11:02:10.378" v="18" actId="20577"/>
          <ac:spMkLst>
            <pc:docMk/>
            <pc:sldMk cId="2943882692" sldId="776"/>
            <ac:spMk id="16" creationId="{664FFFB6-FDEE-7057-C5DF-16BE97C93826}"/>
          </ac:spMkLst>
        </pc:spChg>
      </pc:sldChg>
    </pc:docChg>
  </pc:docChgLst>
  <pc:docChgLst>
    <pc:chgData name="Shahbaz Shaikh" userId="S::shahbaz.shaikh@1rivet.com::794682b3-b40c-4141-b782-08abbe152586" providerId="AD" clId="Web-{69C1C499-2BA8-D508-5F5B-514A10822136}"/>
    <pc:docChg chg="modSld">
      <pc:chgData name="Shahbaz Shaikh" userId="S::shahbaz.shaikh@1rivet.com::794682b3-b40c-4141-b782-08abbe152586" providerId="AD" clId="Web-{69C1C499-2BA8-D508-5F5B-514A10822136}" dt="2022-01-31T05:10:03.470" v="11" actId="20577"/>
      <pc:docMkLst>
        <pc:docMk/>
      </pc:docMkLst>
      <pc:sldChg chg="modSp">
        <pc:chgData name="Shahbaz Shaikh" userId="S::shahbaz.shaikh@1rivet.com::794682b3-b40c-4141-b782-08abbe152586" providerId="AD" clId="Web-{69C1C499-2BA8-D508-5F5B-514A10822136}" dt="2022-01-31T05:10:03.470" v="11" actId="20577"/>
        <pc:sldMkLst>
          <pc:docMk/>
          <pc:sldMk cId="891159882" sldId="524"/>
        </pc:sldMkLst>
        <pc:spChg chg="mod">
          <ac:chgData name="Shahbaz Shaikh" userId="S::shahbaz.shaikh@1rivet.com::794682b3-b40c-4141-b782-08abbe152586" providerId="AD" clId="Web-{69C1C499-2BA8-D508-5F5B-514A10822136}" dt="2022-01-31T05:10:03.470" v="11" actId="20577"/>
          <ac:spMkLst>
            <pc:docMk/>
            <pc:sldMk cId="891159882" sldId="524"/>
            <ac:spMk id="4" creationId="{DF8C2735-8644-4D88-BCA9-B87D6B096B3B}"/>
          </ac:spMkLst>
        </pc:spChg>
      </pc:sldChg>
    </pc:docChg>
  </pc:docChgLst>
  <pc:docChgLst>
    <pc:chgData name="Shahbaz Shaikh" userId="794682b3-b40c-4141-b782-08abbe152586" providerId="ADAL" clId="{747F3AD6-9F3B-4CFB-9738-8D109AB16445}"/>
    <pc:docChg chg="undo custSel delSld modSld">
      <pc:chgData name="Shahbaz Shaikh" userId="794682b3-b40c-4141-b782-08abbe152586" providerId="ADAL" clId="{747F3AD6-9F3B-4CFB-9738-8D109AB16445}" dt="2022-11-10T08:07:45.530" v="110" actId="2696"/>
      <pc:docMkLst>
        <pc:docMk/>
      </pc:docMkLst>
      <pc:sldChg chg="modSp mod">
        <pc:chgData name="Shahbaz Shaikh" userId="794682b3-b40c-4141-b782-08abbe152586" providerId="ADAL" clId="{747F3AD6-9F3B-4CFB-9738-8D109AB16445}" dt="2022-11-09T13:00:07.467" v="100" actId="20577"/>
        <pc:sldMkLst>
          <pc:docMk/>
          <pc:sldMk cId="2825442332" sldId="429"/>
        </pc:sldMkLst>
        <pc:spChg chg="mod">
          <ac:chgData name="Shahbaz Shaikh" userId="794682b3-b40c-4141-b782-08abbe152586" providerId="ADAL" clId="{747F3AD6-9F3B-4CFB-9738-8D109AB16445}" dt="2022-11-09T13:00:07.467" v="100" actId="20577"/>
          <ac:spMkLst>
            <pc:docMk/>
            <pc:sldMk cId="2825442332" sldId="429"/>
            <ac:spMk id="4" creationId="{3C95ED0F-8725-4BE1-9690-86C7F19E53CC}"/>
          </ac:spMkLst>
        </pc:spChg>
      </pc:sldChg>
      <pc:sldChg chg="modSp mod">
        <pc:chgData name="Shahbaz Shaikh" userId="794682b3-b40c-4141-b782-08abbe152586" providerId="ADAL" clId="{747F3AD6-9F3B-4CFB-9738-8D109AB16445}" dt="2022-11-09T13:41:39.176" v="101" actId="20577"/>
        <pc:sldMkLst>
          <pc:docMk/>
          <pc:sldMk cId="891159882" sldId="524"/>
        </pc:sldMkLst>
        <pc:spChg chg="mod">
          <ac:chgData name="Shahbaz Shaikh" userId="794682b3-b40c-4141-b782-08abbe152586" providerId="ADAL" clId="{747F3AD6-9F3B-4CFB-9738-8D109AB16445}" dt="2022-11-09T13:41:39.176" v="101" actId="20577"/>
          <ac:spMkLst>
            <pc:docMk/>
            <pc:sldMk cId="891159882" sldId="524"/>
            <ac:spMk id="4" creationId="{DF8C2735-8644-4D88-BCA9-B87D6B096B3B}"/>
          </ac:spMkLst>
        </pc:spChg>
      </pc:sldChg>
      <pc:sldChg chg="modSp mod">
        <pc:chgData name="Shahbaz Shaikh" userId="794682b3-b40c-4141-b782-08abbe152586" providerId="ADAL" clId="{747F3AD6-9F3B-4CFB-9738-8D109AB16445}" dt="2022-11-09T15:30:51.075" v="105" actId="20577"/>
        <pc:sldMkLst>
          <pc:docMk/>
          <pc:sldMk cId="3941026448" sldId="607"/>
        </pc:sldMkLst>
        <pc:spChg chg="mod">
          <ac:chgData name="Shahbaz Shaikh" userId="794682b3-b40c-4141-b782-08abbe152586" providerId="ADAL" clId="{747F3AD6-9F3B-4CFB-9738-8D109AB16445}" dt="2022-11-09T15:30:51.075" v="105" actId="20577"/>
          <ac:spMkLst>
            <pc:docMk/>
            <pc:sldMk cId="3941026448" sldId="607"/>
            <ac:spMk id="16" creationId="{A52427EB-3BB0-431D-8B23-8F953D6CD950}"/>
          </ac:spMkLst>
        </pc:spChg>
      </pc:sldChg>
      <pc:sldChg chg="modSp mod">
        <pc:chgData name="Shahbaz Shaikh" userId="794682b3-b40c-4141-b782-08abbe152586" providerId="ADAL" clId="{747F3AD6-9F3B-4CFB-9738-8D109AB16445}" dt="2022-11-10T08:00:51.815" v="109" actId="20577"/>
        <pc:sldMkLst>
          <pc:docMk/>
          <pc:sldMk cId="4207113355" sldId="693"/>
        </pc:sldMkLst>
        <pc:spChg chg="mod">
          <ac:chgData name="Shahbaz Shaikh" userId="794682b3-b40c-4141-b782-08abbe152586" providerId="ADAL" clId="{747F3AD6-9F3B-4CFB-9738-8D109AB16445}" dt="2022-11-10T08:00:51.815" v="109" actId="20577"/>
          <ac:spMkLst>
            <pc:docMk/>
            <pc:sldMk cId="4207113355" sldId="693"/>
            <ac:spMk id="3" creationId="{9B60F9F7-88ED-E61B-2D7F-B01E8FCAD13B}"/>
          </ac:spMkLst>
        </pc:spChg>
      </pc:sldChg>
      <pc:sldChg chg="addSp delSp modSp del mod">
        <pc:chgData name="Shahbaz Shaikh" userId="794682b3-b40c-4141-b782-08abbe152586" providerId="ADAL" clId="{747F3AD6-9F3B-4CFB-9738-8D109AB16445}" dt="2022-11-10T08:07:45.530" v="110" actId="2696"/>
        <pc:sldMkLst>
          <pc:docMk/>
          <pc:sldMk cId="2947217994" sldId="726"/>
        </pc:sldMkLst>
        <pc:spChg chg="mod">
          <ac:chgData name="Shahbaz Shaikh" userId="794682b3-b40c-4141-b782-08abbe152586" providerId="ADAL" clId="{747F3AD6-9F3B-4CFB-9738-8D109AB16445}" dt="2022-11-09T12:52:04.905" v="28" actId="20577"/>
          <ac:spMkLst>
            <pc:docMk/>
            <pc:sldMk cId="2947217994" sldId="726"/>
            <ac:spMk id="3" creationId="{272FBEDB-9ED2-1A94-5550-D31468D0ED67}"/>
          </ac:spMkLst>
        </pc:spChg>
        <pc:picChg chg="del">
          <ac:chgData name="Shahbaz Shaikh" userId="794682b3-b40c-4141-b782-08abbe152586" providerId="ADAL" clId="{747F3AD6-9F3B-4CFB-9738-8D109AB16445}" dt="2022-11-09T12:51:59.236" v="12" actId="478"/>
          <ac:picMkLst>
            <pc:docMk/>
            <pc:sldMk cId="2947217994" sldId="726"/>
            <ac:picMk id="5" creationId="{583C2953-57A9-7B5B-DA2A-306D33D92F48}"/>
          </ac:picMkLst>
        </pc:picChg>
        <pc:picChg chg="add mod">
          <ac:chgData name="Shahbaz Shaikh" userId="794682b3-b40c-4141-b782-08abbe152586" providerId="ADAL" clId="{747F3AD6-9F3B-4CFB-9738-8D109AB16445}" dt="2022-11-09T12:52:29.979" v="34" actId="14100"/>
          <ac:picMkLst>
            <pc:docMk/>
            <pc:sldMk cId="2947217994" sldId="726"/>
            <ac:picMk id="6" creationId="{E363F0E9-6C11-6BD4-E68C-969A7F08C866}"/>
          </ac:picMkLst>
        </pc:picChg>
      </pc:sldChg>
      <pc:sldChg chg="modSp mod">
        <pc:chgData name="Shahbaz Shaikh" userId="794682b3-b40c-4141-b782-08abbe152586" providerId="ADAL" clId="{747F3AD6-9F3B-4CFB-9738-8D109AB16445}" dt="2022-11-10T05:56:28.619" v="107" actId="20577"/>
        <pc:sldMkLst>
          <pc:docMk/>
          <pc:sldMk cId="3178243816" sldId="730"/>
        </pc:sldMkLst>
        <pc:spChg chg="mod">
          <ac:chgData name="Shahbaz Shaikh" userId="794682b3-b40c-4141-b782-08abbe152586" providerId="ADAL" clId="{747F3AD6-9F3B-4CFB-9738-8D109AB16445}" dt="2022-11-10T05:56:28.619" v="107" actId="20577"/>
          <ac:spMkLst>
            <pc:docMk/>
            <pc:sldMk cId="3178243816" sldId="730"/>
            <ac:spMk id="3" creationId="{9B60F9F7-88ED-E61B-2D7F-B01E8FCAD13B}"/>
          </ac:spMkLst>
        </pc:spChg>
      </pc:sldChg>
      <pc:sldChg chg="addSp modSp mod">
        <pc:chgData name="Shahbaz Shaikh" userId="794682b3-b40c-4141-b782-08abbe152586" providerId="ADAL" clId="{747F3AD6-9F3B-4CFB-9738-8D109AB16445}" dt="2022-11-09T12:49:18.849" v="11" actId="1076"/>
        <pc:sldMkLst>
          <pc:docMk/>
          <pc:sldMk cId="516539361" sldId="733"/>
        </pc:sldMkLst>
        <pc:picChg chg="add mod">
          <ac:chgData name="Shahbaz Shaikh" userId="794682b3-b40c-4141-b782-08abbe152586" providerId="ADAL" clId="{747F3AD6-9F3B-4CFB-9738-8D109AB16445}" dt="2022-11-09T12:49:18.849" v="11" actId="1076"/>
          <ac:picMkLst>
            <pc:docMk/>
            <pc:sldMk cId="516539361" sldId="733"/>
            <ac:picMk id="5" creationId="{8EA3A87D-4F0D-0404-1B70-099582359F97}"/>
          </ac:picMkLst>
        </pc:picChg>
      </pc:sldChg>
    </pc:docChg>
  </pc:docChgLst>
  <pc:docChgLst>
    <pc:chgData name="Vishwani Patel" userId="S::vishwani.patel@1rivet.com::9e6db74d-ca94-469d-901a-b34cb4d6ac3d" providerId="AD" clId="Web-{639EEE30-A0CB-41EF-A219-7BE8541B924C}"/>
    <pc:docChg chg="delSld modSld">
      <pc:chgData name="Vishwani Patel" userId="S::vishwani.patel@1rivet.com::9e6db74d-ca94-469d-901a-b34cb4d6ac3d" providerId="AD" clId="Web-{639EEE30-A0CB-41EF-A219-7BE8541B924C}" dt="2024-01-02T04:33:33.305" v="39" actId="20577"/>
      <pc:docMkLst>
        <pc:docMk/>
      </pc:docMkLst>
      <pc:sldChg chg="del">
        <pc:chgData name="Vishwani Patel" userId="S::vishwani.patel@1rivet.com::9e6db74d-ca94-469d-901a-b34cb4d6ac3d" providerId="AD" clId="Web-{639EEE30-A0CB-41EF-A219-7BE8541B924C}" dt="2024-01-02T04:33:13.585" v="17"/>
        <pc:sldMkLst>
          <pc:docMk/>
          <pc:sldMk cId="1004845233" sldId="727"/>
        </pc:sldMkLst>
      </pc:sldChg>
      <pc:sldChg chg="del">
        <pc:chgData name="Vishwani Patel" userId="S::vishwani.patel@1rivet.com::9e6db74d-ca94-469d-901a-b34cb4d6ac3d" providerId="AD" clId="Web-{639EEE30-A0CB-41EF-A219-7BE8541B924C}" dt="2024-01-02T04:33:00.569" v="0"/>
        <pc:sldMkLst>
          <pc:docMk/>
          <pc:sldMk cId="2786081094" sldId="736"/>
        </pc:sldMkLst>
      </pc:sldChg>
      <pc:sldChg chg="del">
        <pc:chgData name="Vishwani Patel" userId="S::vishwani.patel@1rivet.com::9e6db74d-ca94-469d-901a-b34cb4d6ac3d" providerId="AD" clId="Web-{639EEE30-A0CB-41EF-A219-7BE8541B924C}" dt="2024-01-02T04:33:03.335" v="2"/>
        <pc:sldMkLst>
          <pc:docMk/>
          <pc:sldMk cId="1601848791" sldId="737"/>
        </pc:sldMkLst>
      </pc:sldChg>
      <pc:sldChg chg="del">
        <pc:chgData name="Vishwani Patel" userId="S::vishwani.patel@1rivet.com::9e6db74d-ca94-469d-901a-b34cb4d6ac3d" providerId="AD" clId="Web-{639EEE30-A0CB-41EF-A219-7BE8541B924C}" dt="2024-01-02T04:33:04.319" v="3"/>
        <pc:sldMkLst>
          <pc:docMk/>
          <pc:sldMk cId="440333384" sldId="738"/>
        </pc:sldMkLst>
      </pc:sldChg>
      <pc:sldChg chg="del">
        <pc:chgData name="Vishwani Patel" userId="S::vishwani.patel@1rivet.com::9e6db74d-ca94-469d-901a-b34cb4d6ac3d" providerId="AD" clId="Web-{639EEE30-A0CB-41EF-A219-7BE8541B924C}" dt="2024-01-02T04:33:11.429" v="13"/>
        <pc:sldMkLst>
          <pc:docMk/>
          <pc:sldMk cId="2674531785" sldId="739"/>
        </pc:sldMkLst>
      </pc:sldChg>
      <pc:sldChg chg="del">
        <pc:chgData name="Vishwani Patel" userId="S::vishwani.patel@1rivet.com::9e6db74d-ca94-469d-901a-b34cb4d6ac3d" providerId="AD" clId="Web-{639EEE30-A0CB-41EF-A219-7BE8541B924C}" dt="2024-01-02T04:33:09.647" v="11"/>
        <pc:sldMkLst>
          <pc:docMk/>
          <pc:sldMk cId="3706997335" sldId="740"/>
        </pc:sldMkLst>
      </pc:sldChg>
      <pc:sldChg chg="del">
        <pc:chgData name="Vishwani Patel" userId="S::vishwani.patel@1rivet.com::9e6db74d-ca94-469d-901a-b34cb4d6ac3d" providerId="AD" clId="Web-{639EEE30-A0CB-41EF-A219-7BE8541B924C}" dt="2024-01-02T04:33:07.335" v="7"/>
        <pc:sldMkLst>
          <pc:docMk/>
          <pc:sldMk cId="3672018114" sldId="741"/>
        </pc:sldMkLst>
      </pc:sldChg>
      <pc:sldChg chg="del">
        <pc:chgData name="Vishwani Patel" userId="S::vishwani.patel@1rivet.com::9e6db74d-ca94-469d-901a-b34cb4d6ac3d" providerId="AD" clId="Web-{639EEE30-A0CB-41EF-A219-7BE8541B924C}" dt="2024-01-02T04:33:05.991" v="5"/>
        <pc:sldMkLst>
          <pc:docMk/>
          <pc:sldMk cId="4032219625" sldId="742"/>
        </pc:sldMkLst>
      </pc:sldChg>
      <pc:sldChg chg="del">
        <pc:chgData name="Vishwani Patel" userId="S::vishwani.patel@1rivet.com::9e6db74d-ca94-469d-901a-b34cb4d6ac3d" providerId="AD" clId="Web-{639EEE30-A0CB-41EF-A219-7BE8541B924C}" dt="2024-01-02T04:33:08.491" v="9"/>
        <pc:sldMkLst>
          <pc:docMk/>
          <pc:sldMk cId="50456032" sldId="743"/>
        </pc:sldMkLst>
      </pc:sldChg>
      <pc:sldChg chg="del">
        <pc:chgData name="Vishwani Patel" userId="S::vishwani.patel@1rivet.com::9e6db74d-ca94-469d-901a-b34cb4d6ac3d" providerId="AD" clId="Web-{639EEE30-A0CB-41EF-A219-7BE8541B924C}" dt="2024-01-02T04:33:14.726" v="19"/>
        <pc:sldMkLst>
          <pc:docMk/>
          <pc:sldMk cId="696748819" sldId="744"/>
        </pc:sldMkLst>
      </pc:sldChg>
      <pc:sldChg chg="del">
        <pc:chgData name="Vishwani Patel" userId="S::vishwani.patel@1rivet.com::9e6db74d-ca94-469d-901a-b34cb4d6ac3d" providerId="AD" clId="Web-{639EEE30-A0CB-41EF-A219-7BE8541B924C}" dt="2024-01-02T04:33:12.429" v="15"/>
        <pc:sldMkLst>
          <pc:docMk/>
          <pc:sldMk cId="2443715682" sldId="745"/>
        </pc:sldMkLst>
      </pc:sldChg>
      <pc:sldChg chg="del">
        <pc:chgData name="Vishwani Patel" userId="S::vishwani.patel@1rivet.com::9e6db74d-ca94-469d-901a-b34cb4d6ac3d" providerId="AD" clId="Web-{639EEE30-A0CB-41EF-A219-7BE8541B924C}" dt="2024-01-02T04:33:23.398" v="31"/>
        <pc:sldMkLst>
          <pc:docMk/>
          <pc:sldMk cId="4142824050" sldId="746"/>
        </pc:sldMkLst>
      </pc:sldChg>
      <pc:sldChg chg="del">
        <pc:chgData name="Vishwani Patel" userId="S::vishwani.patel@1rivet.com::9e6db74d-ca94-469d-901a-b34cb4d6ac3d" providerId="AD" clId="Web-{639EEE30-A0CB-41EF-A219-7BE8541B924C}" dt="2024-01-02T04:33:06.679" v="6"/>
        <pc:sldMkLst>
          <pc:docMk/>
          <pc:sldMk cId="3941967663" sldId="747"/>
        </pc:sldMkLst>
      </pc:sldChg>
      <pc:sldChg chg="del">
        <pc:chgData name="Vishwani Patel" userId="S::vishwani.patel@1rivet.com::9e6db74d-ca94-469d-901a-b34cb4d6ac3d" providerId="AD" clId="Web-{639EEE30-A0CB-41EF-A219-7BE8541B924C}" dt="2024-01-02T04:33:17.288" v="21"/>
        <pc:sldMkLst>
          <pc:docMk/>
          <pc:sldMk cId="515524655" sldId="748"/>
        </pc:sldMkLst>
      </pc:sldChg>
      <pc:sldChg chg="del">
        <pc:chgData name="Vishwani Patel" userId="S::vishwani.patel@1rivet.com::9e6db74d-ca94-469d-901a-b34cb4d6ac3d" providerId="AD" clId="Web-{639EEE30-A0CB-41EF-A219-7BE8541B924C}" dt="2024-01-02T04:33:17.898" v="22"/>
        <pc:sldMkLst>
          <pc:docMk/>
          <pc:sldMk cId="1583107867" sldId="749"/>
        </pc:sldMkLst>
      </pc:sldChg>
      <pc:sldChg chg="del">
        <pc:chgData name="Vishwani Patel" userId="S::vishwani.patel@1rivet.com::9e6db74d-ca94-469d-901a-b34cb4d6ac3d" providerId="AD" clId="Web-{639EEE30-A0CB-41EF-A219-7BE8541B924C}" dt="2024-01-02T04:33:18.523" v="23"/>
        <pc:sldMkLst>
          <pc:docMk/>
          <pc:sldMk cId="332991086" sldId="750"/>
        </pc:sldMkLst>
      </pc:sldChg>
      <pc:sldChg chg="del">
        <pc:chgData name="Vishwani Patel" userId="S::vishwani.patel@1rivet.com::9e6db74d-ca94-469d-901a-b34cb4d6ac3d" providerId="AD" clId="Web-{639EEE30-A0CB-41EF-A219-7BE8541B924C}" dt="2024-01-02T04:33:19.101" v="24"/>
        <pc:sldMkLst>
          <pc:docMk/>
          <pc:sldMk cId="3319954874" sldId="751"/>
        </pc:sldMkLst>
      </pc:sldChg>
      <pc:sldChg chg="del">
        <pc:chgData name="Vishwani Patel" userId="S::vishwani.patel@1rivet.com::9e6db74d-ca94-469d-901a-b34cb4d6ac3d" providerId="AD" clId="Web-{639EEE30-A0CB-41EF-A219-7BE8541B924C}" dt="2024-01-02T04:33:16.679" v="20"/>
        <pc:sldMkLst>
          <pc:docMk/>
          <pc:sldMk cId="3330940411" sldId="752"/>
        </pc:sldMkLst>
      </pc:sldChg>
      <pc:sldChg chg="del">
        <pc:chgData name="Vishwani Patel" userId="S::vishwani.patel@1rivet.com::9e6db74d-ca94-469d-901a-b34cb4d6ac3d" providerId="AD" clId="Web-{639EEE30-A0CB-41EF-A219-7BE8541B924C}" dt="2024-01-02T04:33:07.897" v="8"/>
        <pc:sldMkLst>
          <pc:docMk/>
          <pc:sldMk cId="1387268811" sldId="753"/>
        </pc:sldMkLst>
      </pc:sldChg>
      <pc:sldChg chg="del">
        <pc:chgData name="Vishwani Patel" userId="S::vishwani.patel@1rivet.com::9e6db74d-ca94-469d-901a-b34cb4d6ac3d" providerId="AD" clId="Web-{639EEE30-A0CB-41EF-A219-7BE8541B924C}" dt="2024-01-02T04:33:08.944" v="10"/>
        <pc:sldMkLst>
          <pc:docMk/>
          <pc:sldMk cId="4071475901" sldId="754"/>
        </pc:sldMkLst>
      </pc:sldChg>
      <pc:sldChg chg="del">
        <pc:chgData name="Vishwani Patel" userId="S::vishwani.patel@1rivet.com::9e6db74d-ca94-469d-901a-b34cb4d6ac3d" providerId="AD" clId="Web-{639EEE30-A0CB-41EF-A219-7BE8541B924C}" dt="2024-01-02T04:33:11.866" v="14"/>
        <pc:sldMkLst>
          <pc:docMk/>
          <pc:sldMk cId="540433042" sldId="755"/>
        </pc:sldMkLst>
      </pc:sldChg>
      <pc:sldChg chg="del">
        <pc:chgData name="Vishwani Patel" userId="S::vishwani.patel@1rivet.com::9e6db74d-ca94-469d-901a-b34cb4d6ac3d" providerId="AD" clId="Web-{639EEE30-A0CB-41EF-A219-7BE8541B924C}" dt="2024-01-02T04:33:02.116" v="1"/>
        <pc:sldMkLst>
          <pc:docMk/>
          <pc:sldMk cId="592156575" sldId="758"/>
        </pc:sldMkLst>
      </pc:sldChg>
      <pc:sldChg chg="del">
        <pc:chgData name="Vishwani Patel" userId="S::vishwani.patel@1rivet.com::9e6db74d-ca94-469d-901a-b34cb4d6ac3d" providerId="AD" clId="Web-{639EEE30-A0CB-41EF-A219-7BE8541B924C}" dt="2024-01-02T04:33:05.022" v="4"/>
        <pc:sldMkLst>
          <pc:docMk/>
          <pc:sldMk cId="23124957" sldId="759"/>
        </pc:sldMkLst>
      </pc:sldChg>
      <pc:sldChg chg="del">
        <pc:chgData name="Vishwani Patel" userId="S::vishwani.patel@1rivet.com::9e6db74d-ca94-469d-901a-b34cb4d6ac3d" providerId="AD" clId="Web-{639EEE30-A0CB-41EF-A219-7BE8541B924C}" dt="2024-01-02T04:33:13.944" v="18"/>
        <pc:sldMkLst>
          <pc:docMk/>
          <pc:sldMk cId="944129312" sldId="760"/>
        </pc:sldMkLst>
      </pc:sldChg>
      <pc:sldChg chg="del">
        <pc:chgData name="Vishwani Patel" userId="S::vishwani.patel@1rivet.com::9e6db74d-ca94-469d-901a-b34cb4d6ac3d" providerId="AD" clId="Web-{639EEE30-A0CB-41EF-A219-7BE8541B924C}" dt="2024-01-02T04:33:13.023" v="16"/>
        <pc:sldMkLst>
          <pc:docMk/>
          <pc:sldMk cId="2255458317" sldId="761"/>
        </pc:sldMkLst>
      </pc:sldChg>
      <pc:sldChg chg="del">
        <pc:chgData name="Vishwani Patel" userId="S::vishwani.patel@1rivet.com::9e6db74d-ca94-469d-901a-b34cb4d6ac3d" providerId="AD" clId="Web-{639EEE30-A0CB-41EF-A219-7BE8541B924C}" dt="2024-01-02T04:33:22.554" v="30"/>
        <pc:sldMkLst>
          <pc:docMk/>
          <pc:sldMk cId="675107955" sldId="762"/>
        </pc:sldMkLst>
      </pc:sldChg>
      <pc:sldChg chg="del">
        <pc:chgData name="Vishwani Patel" userId="S::vishwani.patel@1rivet.com::9e6db74d-ca94-469d-901a-b34cb4d6ac3d" providerId="AD" clId="Web-{639EEE30-A0CB-41EF-A219-7BE8541B924C}" dt="2024-01-02T04:33:10.022" v="12"/>
        <pc:sldMkLst>
          <pc:docMk/>
          <pc:sldMk cId="3945054262" sldId="763"/>
        </pc:sldMkLst>
      </pc:sldChg>
      <pc:sldChg chg="del">
        <pc:chgData name="Vishwani Patel" userId="S::vishwani.patel@1rivet.com::9e6db74d-ca94-469d-901a-b34cb4d6ac3d" providerId="AD" clId="Web-{639EEE30-A0CB-41EF-A219-7BE8541B924C}" dt="2024-01-02T04:33:19.429" v="25"/>
        <pc:sldMkLst>
          <pc:docMk/>
          <pc:sldMk cId="230889637" sldId="764"/>
        </pc:sldMkLst>
      </pc:sldChg>
      <pc:sldChg chg="del">
        <pc:chgData name="Vishwani Patel" userId="S::vishwani.patel@1rivet.com::9e6db74d-ca94-469d-901a-b34cb4d6ac3d" providerId="AD" clId="Web-{639EEE30-A0CB-41EF-A219-7BE8541B924C}" dt="2024-01-02T04:33:20.101" v="26"/>
        <pc:sldMkLst>
          <pc:docMk/>
          <pc:sldMk cId="1285198463" sldId="765"/>
        </pc:sldMkLst>
      </pc:sldChg>
      <pc:sldChg chg="del">
        <pc:chgData name="Vishwani Patel" userId="S::vishwani.patel@1rivet.com::9e6db74d-ca94-469d-901a-b34cb4d6ac3d" providerId="AD" clId="Web-{639EEE30-A0CB-41EF-A219-7BE8541B924C}" dt="2024-01-02T04:33:21.007" v="27"/>
        <pc:sldMkLst>
          <pc:docMk/>
          <pc:sldMk cId="2728221298" sldId="766"/>
        </pc:sldMkLst>
      </pc:sldChg>
      <pc:sldChg chg="del">
        <pc:chgData name="Vishwani Patel" userId="S::vishwani.patel@1rivet.com::9e6db74d-ca94-469d-901a-b34cb4d6ac3d" providerId="AD" clId="Web-{639EEE30-A0CB-41EF-A219-7BE8541B924C}" dt="2024-01-02T04:33:21.288" v="28"/>
        <pc:sldMkLst>
          <pc:docMk/>
          <pc:sldMk cId="2292802355" sldId="767"/>
        </pc:sldMkLst>
      </pc:sldChg>
      <pc:sldChg chg="del">
        <pc:chgData name="Vishwani Patel" userId="S::vishwani.patel@1rivet.com::9e6db74d-ca94-469d-901a-b34cb4d6ac3d" providerId="AD" clId="Web-{639EEE30-A0CB-41EF-A219-7BE8541B924C}" dt="2024-01-02T04:33:21.632" v="29"/>
        <pc:sldMkLst>
          <pc:docMk/>
          <pc:sldMk cId="928990465" sldId="768"/>
        </pc:sldMkLst>
      </pc:sldChg>
      <pc:sldChg chg="modSp">
        <pc:chgData name="Vishwani Patel" userId="S::vishwani.patel@1rivet.com::9e6db74d-ca94-469d-901a-b34cb4d6ac3d" providerId="AD" clId="Web-{639EEE30-A0CB-41EF-A219-7BE8541B924C}" dt="2024-01-02T04:33:33.305" v="39" actId="20577"/>
        <pc:sldMkLst>
          <pc:docMk/>
          <pc:sldMk cId="808639233" sldId="770"/>
        </pc:sldMkLst>
        <pc:spChg chg="mod">
          <ac:chgData name="Vishwani Patel" userId="S::vishwani.patel@1rivet.com::9e6db74d-ca94-469d-901a-b34cb4d6ac3d" providerId="AD" clId="Web-{639EEE30-A0CB-41EF-A219-7BE8541B924C}" dt="2024-01-02T04:33:33.305" v="39" actId="20577"/>
          <ac:spMkLst>
            <pc:docMk/>
            <pc:sldMk cId="808639233" sldId="770"/>
            <ac:spMk id="2" creationId="{0787111D-4949-E32B-0050-7A2E67FDA605}"/>
          </ac:spMkLst>
        </pc:spChg>
      </pc:sldChg>
    </pc:docChg>
  </pc:docChgLst>
  <pc:docChgLst>
    <pc:chgData name="Vishwani Patel" userId="S::vishwani.patel@1rivet.com::9e6db74d-ca94-469d-901a-b34cb4d6ac3d" providerId="AD" clId="Web-{2E434086-B9CE-4AAC-B72E-B1C8233826A4}"/>
    <pc:docChg chg="addSld modSld">
      <pc:chgData name="Vishwani Patel" userId="S::vishwani.patel@1rivet.com::9e6db74d-ca94-469d-901a-b34cb4d6ac3d" providerId="AD" clId="Web-{2E434086-B9CE-4AAC-B72E-B1C8233826A4}" dt="2024-01-02T04:45:51.405" v="35"/>
      <pc:docMkLst>
        <pc:docMk/>
      </pc:docMkLst>
      <pc:sldChg chg="modSp">
        <pc:chgData name="Vishwani Patel" userId="S::vishwani.patel@1rivet.com::9e6db74d-ca94-469d-901a-b34cb4d6ac3d" providerId="AD" clId="Web-{2E434086-B9CE-4AAC-B72E-B1C8233826A4}" dt="2024-01-02T04:45:45.092" v="34" actId="20577"/>
        <pc:sldMkLst>
          <pc:docMk/>
          <pc:sldMk cId="2825442332" sldId="429"/>
        </pc:sldMkLst>
        <pc:spChg chg="mod">
          <ac:chgData name="Vishwani Patel" userId="S::vishwani.patel@1rivet.com::9e6db74d-ca94-469d-901a-b34cb4d6ac3d" providerId="AD" clId="Web-{2E434086-B9CE-4AAC-B72E-B1C8233826A4}" dt="2024-01-02T04:45:45.092" v="34" actId="20577"/>
          <ac:spMkLst>
            <pc:docMk/>
            <pc:sldMk cId="2825442332" sldId="429"/>
            <ac:spMk id="4" creationId="{3C95ED0F-8725-4BE1-9690-86C7F19E53CC}"/>
          </ac:spMkLst>
        </pc:spChg>
      </pc:sldChg>
      <pc:sldChg chg="modSp">
        <pc:chgData name="Vishwani Patel" userId="S::vishwani.patel@1rivet.com::9e6db74d-ca94-469d-901a-b34cb4d6ac3d" providerId="AD" clId="Web-{2E434086-B9CE-4AAC-B72E-B1C8233826A4}" dt="2024-01-02T04:44:43.134" v="19" actId="20577"/>
        <pc:sldMkLst>
          <pc:docMk/>
          <pc:sldMk cId="891159882" sldId="524"/>
        </pc:sldMkLst>
        <pc:spChg chg="mod">
          <ac:chgData name="Vishwani Patel" userId="S::vishwani.patel@1rivet.com::9e6db74d-ca94-469d-901a-b34cb4d6ac3d" providerId="AD" clId="Web-{2E434086-B9CE-4AAC-B72E-B1C8233826A4}" dt="2024-01-02T04:44:43.134" v="19" actId="20577"/>
          <ac:spMkLst>
            <pc:docMk/>
            <pc:sldMk cId="891159882" sldId="524"/>
            <ac:spMk id="4" creationId="{DF8C2735-8644-4D88-BCA9-B87D6B096B3B}"/>
          </ac:spMkLst>
        </pc:spChg>
      </pc:sldChg>
      <pc:sldChg chg="add replId">
        <pc:chgData name="Vishwani Patel" userId="S::vishwani.patel@1rivet.com::9e6db74d-ca94-469d-901a-b34cb4d6ac3d" providerId="AD" clId="Web-{2E434086-B9CE-4AAC-B72E-B1C8233826A4}" dt="2024-01-02T04:45:51.405" v="35"/>
        <pc:sldMkLst>
          <pc:docMk/>
          <pc:sldMk cId="2585978776" sldId="774"/>
        </pc:sldMkLst>
      </pc:sldChg>
    </pc:docChg>
  </pc:docChgLst>
  <pc:docChgLst>
    <pc:chgData name="Vishwani Patel" userId="S::vishwani.patel@1rivet.com::9e6db74d-ca94-469d-901a-b34cb4d6ac3d" providerId="AD" clId="Web-{23BEB08D-2D71-4B0B-B9B9-A960A2DFF86C}"/>
    <pc:docChg chg="modSld">
      <pc:chgData name="Vishwani Patel" userId="S::vishwani.patel@1rivet.com::9e6db74d-ca94-469d-901a-b34cb4d6ac3d" providerId="AD" clId="Web-{23BEB08D-2D71-4B0B-B9B9-A960A2DFF86C}" dt="2024-01-02T06:22:27.713" v="53" actId="20577"/>
      <pc:docMkLst>
        <pc:docMk/>
      </pc:docMkLst>
      <pc:sldChg chg="modSp">
        <pc:chgData name="Vishwani Patel" userId="S::vishwani.patel@1rivet.com::9e6db74d-ca94-469d-901a-b34cb4d6ac3d" providerId="AD" clId="Web-{23BEB08D-2D71-4B0B-B9B9-A960A2DFF86C}" dt="2024-01-02T06:22:27.713" v="53" actId="20577"/>
        <pc:sldMkLst>
          <pc:docMk/>
          <pc:sldMk cId="2808054772" sldId="777"/>
        </pc:sldMkLst>
        <pc:spChg chg="mod">
          <ac:chgData name="Vishwani Patel" userId="S::vishwani.patel@1rivet.com::9e6db74d-ca94-469d-901a-b34cb4d6ac3d" providerId="AD" clId="Web-{23BEB08D-2D71-4B0B-B9B9-A960A2DFF86C}" dt="2024-01-02T06:20:38.304" v="2" actId="20577"/>
          <ac:spMkLst>
            <pc:docMk/>
            <pc:sldMk cId="2808054772" sldId="777"/>
            <ac:spMk id="2" creationId="{58AE002A-D1B9-7079-6084-E960E6EF9550}"/>
          </ac:spMkLst>
        </pc:spChg>
        <pc:spChg chg="mod">
          <ac:chgData name="Vishwani Patel" userId="S::vishwani.patel@1rivet.com::9e6db74d-ca94-469d-901a-b34cb4d6ac3d" providerId="AD" clId="Web-{23BEB08D-2D71-4B0B-B9B9-A960A2DFF86C}" dt="2024-01-02T06:22:27.713" v="53" actId="20577"/>
          <ac:spMkLst>
            <pc:docMk/>
            <pc:sldMk cId="2808054772" sldId="777"/>
            <ac:spMk id="3" creationId="{7389ED5D-26CB-A40B-8055-B77141D646E8}"/>
          </ac:spMkLst>
        </pc:spChg>
      </pc:sldChg>
    </pc:docChg>
  </pc:docChgLst>
  <pc:docChgLst>
    <pc:chgData name="Shahbaz Shaikh" userId="794682b3-b40c-4141-b782-08abbe152586" providerId="ADAL" clId="{7E43BEDB-DBB0-407C-AB93-3D3354F6D125}"/>
    <pc:docChg chg="addSld modSld">
      <pc:chgData name="Shahbaz Shaikh" userId="794682b3-b40c-4141-b782-08abbe152586" providerId="ADAL" clId="{7E43BEDB-DBB0-407C-AB93-3D3354F6D125}" dt="2022-11-09T12:32:17.307" v="11"/>
      <pc:docMkLst>
        <pc:docMk/>
      </pc:docMkLst>
      <pc:sldChg chg="addSp modSp">
        <pc:chgData name="Shahbaz Shaikh" userId="794682b3-b40c-4141-b782-08abbe152586" providerId="ADAL" clId="{7E43BEDB-DBB0-407C-AB93-3D3354F6D125}" dt="2022-11-09T11:43:14.394" v="10"/>
        <pc:sldMkLst>
          <pc:docMk/>
          <pc:sldMk cId="4207113355" sldId="693"/>
        </pc:sldMkLst>
        <pc:spChg chg="add mod">
          <ac:chgData name="Shahbaz Shaikh" userId="794682b3-b40c-4141-b782-08abbe152586" providerId="ADAL" clId="{7E43BEDB-DBB0-407C-AB93-3D3354F6D125}" dt="2022-11-09T11:43:14.394" v="10"/>
          <ac:spMkLst>
            <pc:docMk/>
            <pc:sldMk cId="4207113355" sldId="693"/>
            <ac:spMk id="3" creationId="{9B60F9F7-88ED-E61B-2D7F-B01E8FCAD13B}"/>
          </ac:spMkLst>
        </pc:spChg>
      </pc:sldChg>
      <pc:sldChg chg="addSp modSp add setBg">
        <pc:chgData name="Shahbaz Shaikh" userId="794682b3-b40c-4141-b782-08abbe152586" providerId="ADAL" clId="{7E43BEDB-DBB0-407C-AB93-3D3354F6D125}" dt="2022-11-09T10:52:54.885" v="8" actId="931"/>
        <pc:sldMkLst>
          <pc:docMk/>
          <pc:sldMk cId="109720519" sldId="725"/>
        </pc:sldMkLst>
        <pc:picChg chg="add mod">
          <ac:chgData name="Shahbaz Shaikh" userId="794682b3-b40c-4141-b782-08abbe152586" providerId="ADAL" clId="{7E43BEDB-DBB0-407C-AB93-3D3354F6D125}" dt="2022-11-09T10:52:54.885" v="8" actId="931"/>
          <ac:picMkLst>
            <pc:docMk/>
            <pc:sldMk cId="109720519" sldId="725"/>
            <ac:picMk id="6" creationId="{0E557575-1766-AE0E-D3DD-A68C585AB025}"/>
          </ac:picMkLst>
        </pc:picChg>
      </pc:sldChg>
      <pc:sldChg chg="addSp delSp modSp">
        <pc:chgData name="Shahbaz Shaikh" userId="794682b3-b40c-4141-b782-08abbe152586" providerId="ADAL" clId="{7E43BEDB-DBB0-407C-AB93-3D3354F6D125}" dt="2022-11-09T10:51:47.348" v="7" actId="931"/>
        <pc:sldMkLst>
          <pc:docMk/>
          <pc:sldMk cId="2947217994" sldId="726"/>
        </pc:sldMkLst>
        <pc:spChg chg="mod">
          <ac:chgData name="Shahbaz Shaikh" userId="794682b3-b40c-4141-b782-08abbe152586" providerId="ADAL" clId="{7E43BEDB-DBB0-407C-AB93-3D3354F6D125}" dt="2022-11-09T10:50:05.159" v="5" actId="14100"/>
          <ac:spMkLst>
            <pc:docMk/>
            <pc:sldMk cId="2947217994" sldId="726"/>
            <ac:spMk id="3" creationId="{272FBEDB-9ED2-1A94-5550-D31468D0ED67}"/>
          </ac:spMkLst>
        </pc:spChg>
        <pc:picChg chg="add mod">
          <ac:chgData name="Shahbaz Shaikh" userId="794682b3-b40c-4141-b782-08abbe152586" providerId="ADAL" clId="{7E43BEDB-DBB0-407C-AB93-3D3354F6D125}" dt="2022-11-09T10:51:47.348" v="7" actId="931"/>
          <ac:picMkLst>
            <pc:docMk/>
            <pc:sldMk cId="2947217994" sldId="726"/>
            <ac:picMk id="5" creationId="{583C2953-57A9-7B5B-DA2A-306D33D92F48}"/>
          </ac:picMkLst>
        </pc:picChg>
        <pc:picChg chg="add del mod">
          <ac:chgData name="Shahbaz Shaikh" userId="794682b3-b40c-4141-b782-08abbe152586" providerId="ADAL" clId="{7E43BEDB-DBB0-407C-AB93-3D3354F6D125}" dt="2022-11-09T10:50:06.227" v="6"/>
          <ac:picMkLst>
            <pc:docMk/>
            <pc:sldMk cId="2947217994" sldId="726"/>
            <ac:picMk id="1026" creationId="{23E22A7E-6D2D-043C-8E63-BCCFB921C109}"/>
          </ac:picMkLst>
        </pc:picChg>
      </pc:sldChg>
      <pc:sldChg chg="add setBg">
        <pc:chgData name="Shahbaz Shaikh" userId="794682b3-b40c-4141-b782-08abbe152586" providerId="ADAL" clId="{7E43BEDB-DBB0-407C-AB93-3D3354F6D125}" dt="2022-11-09T11:02:48.267" v="9"/>
        <pc:sldMkLst>
          <pc:docMk/>
          <pc:sldMk cId="1004845233" sldId="727"/>
        </pc:sldMkLst>
      </pc:sldChg>
      <pc:sldChg chg="add">
        <pc:chgData name="Shahbaz Shaikh" userId="794682b3-b40c-4141-b782-08abbe152586" providerId="ADAL" clId="{7E43BEDB-DBB0-407C-AB93-3D3354F6D125}" dt="2022-11-09T12:32:17.307" v="11"/>
        <pc:sldMkLst>
          <pc:docMk/>
          <pc:sldMk cId="1678245962" sldId="729"/>
        </pc:sldMkLst>
      </pc:sldChg>
    </pc:docChg>
  </pc:docChgLst>
  <pc:docChgLst>
    <pc:chgData name="Vishwani Patel" userId="S::vishwani.patel@1rivet.com::9e6db74d-ca94-469d-901a-b34cb4d6ac3d" providerId="AD" clId="Web-{72F529A9-DF74-49BE-A3FC-7C7A3BB7D1B7}"/>
    <pc:docChg chg="addSld modSld">
      <pc:chgData name="Vishwani Patel" userId="S::vishwani.patel@1rivet.com::9e6db74d-ca94-469d-901a-b34cb4d6ac3d" providerId="AD" clId="Web-{72F529A9-DF74-49BE-A3FC-7C7A3BB7D1B7}" dt="2024-01-02T08:18:54.647" v="11" actId="20577"/>
      <pc:docMkLst>
        <pc:docMk/>
      </pc:docMkLst>
      <pc:sldChg chg="addSp delSp modSp add replId">
        <pc:chgData name="Vishwani Patel" userId="S::vishwani.patel@1rivet.com::9e6db74d-ca94-469d-901a-b34cb4d6ac3d" providerId="AD" clId="Web-{72F529A9-DF74-49BE-A3FC-7C7A3BB7D1B7}" dt="2024-01-02T08:18:54.647" v="11" actId="20577"/>
        <pc:sldMkLst>
          <pc:docMk/>
          <pc:sldMk cId="2404006102" sldId="789"/>
        </pc:sldMkLst>
        <pc:spChg chg="mod">
          <ac:chgData name="Vishwani Patel" userId="S::vishwani.patel@1rivet.com::9e6db74d-ca94-469d-901a-b34cb4d6ac3d" providerId="AD" clId="Web-{72F529A9-DF74-49BE-A3FC-7C7A3BB7D1B7}" dt="2024-01-02T08:18:54.647" v="11" actId="20577"/>
          <ac:spMkLst>
            <pc:docMk/>
            <pc:sldMk cId="2404006102" sldId="789"/>
            <ac:spMk id="2" creationId="{3D4D2994-A12B-BACD-CED1-2325EC0F0C27}"/>
          </ac:spMkLst>
        </pc:spChg>
        <pc:picChg chg="add mod">
          <ac:chgData name="Vishwani Patel" userId="S::vishwani.patel@1rivet.com::9e6db74d-ca94-469d-901a-b34cb4d6ac3d" providerId="AD" clId="Web-{72F529A9-DF74-49BE-A3FC-7C7A3BB7D1B7}" dt="2024-01-02T08:18:21.552" v="4" actId="1076"/>
          <ac:picMkLst>
            <pc:docMk/>
            <pc:sldMk cId="2404006102" sldId="789"/>
            <ac:picMk id="4" creationId="{A70265F0-DB59-EBB4-8983-A8B820530021}"/>
          </ac:picMkLst>
        </pc:picChg>
        <pc:picChg chg="del">
          <ac:chgData name="Vishwani Patel" userId="S::vishwani.patel@1rivet.com::9e6db74d-ca94-469d-901a-b34cb4d6ac3d" providerId="AD" clId="Web-{72F529A9-DF74-49BE-A3FC-7C7A3BB7D1B7}" dt="2024-01-02T08:18:08.005" v="1"/>
          <ac:picMkLst>
            <pc:docMk/>
            <pc:sldMk cId="2404006102" sldId="789"/>
            <ac:picMk id="5" creationId="{74BA9A2F-D74C-40CD-0347-577267008E2D}"/>
          </ac:picMkLst>
        </pc:picChg>
      </pc:sldChg>
    </pc:docChg>
  </pc:docChgLst>
  <pc:docChgLst>
    <pc:chgData name="Vishwani Patel" userId="S::vishwani.patel@1rivet.com::9e6db74d-ca94-469d-901a-b34cb4d6ac3d" providerId="AD" clId="Web-{0F51585E-B50D-47C2-BEDF-25B726A42352}"/>
    <pc:docChg chg="addSld modSld sldOrd">
      <pc:chgData name="Vishwani Patel" userId="S::vishwani.patel@1rivet.com::9e6db74d-ca94-469d-901a-b34cb4d6ac3d" providerId="AD" clId="Web-{0F51585E-B50D-47C2-BEDF-25B726A42352}" dt="2024-01-02T05:56:39.747" v="554" actId="20577"/>
      <pc:docMkLst>
        <pc:docMk/>
      </pc:docMkLst>
      <pc:sldChg chg="modSp">
        <pc:chgData name="Vishwani Patel" userId="S::vishwani.patel@1rivet.com::9e6db74d-ca94-469d-901a-b34cb4d6ac3d" providerId="AD" clId="Web-{0F51585E-B50D-47C2-BEDF-25B726A42352}" dt="2024-01-02T05:39:51.711" v="235" actId="20577"/>
        <pc:sldMkLst>
          <pc:docMk/>
          <pc:sldMk cId="3941026448" sldId="607"/>
        </pc:sldMkLst>
        <pc:spChg chg="mod">
          <ac:chgData name="Vishwani Patel" userId="S::vishwani.patel@1rivet.com::9e6db74d-ca94-469d-901a-b34cb4d6ac3d" providerId="AD" clId="Web-{0F51585E-B50D-47C2-BEDF-25B726A42352}" dt="2024-01-02T05:39:51.711" v="235" actId="20577"/>
          <ac:spMkLst>
            <pc:docMk/>
            <pc:sldMk cId="3941026448" sldId="607"/>
            <ac:spMk id="16" creationId="{A52427EB-3BB0-431D-8B23-8F953D6CD950}"/>
          </ac:spMkLst>
        </pc:spChg>
      </pc:sldChg>
      <pc:sldChg chg="addSp delSp modSp ord">
        <pc:chgData name="Vishwani Patel" userId="S::vishwani.patel@1rivet.com::9e6db74d-ca94-469d-901a-b34cb4d6ac3d" providerId="AD" clId="Web-{0F51585E-B50D-47C2-BEDF-25B726A42352}" dt="2024-01-02T05:35:15.378" v="168" actId="20577"/>
        <pc:sldMkLst>
          <pc:docMk/>
          <pc:sldMk cId="109720519" sldId="725"/>
        </pc:sldMkLst>
        <pc:spChg chg="mod">
          <ac:chgData name="Vishwani Patel" userId="S::vishwani.patel@1rivet.com::9e6db74d-ca94-469d-901a-b34cb4d6ac3d" providerId="AD" clId="Web-{0F51585E-B50D-47C2-BEDF-25B726A42352}" dt="2024-01-02T05:32:11.546" v="149" actId="20577"/>
          <ac:spMkLst>
            <pc:docMk/>
            <pc:sldMk cId="109720519" sldId="725"/>
            <ac:spMk id="2" creationId="{54BC5037-2642-418B-B1A6-547135EC0BDD}"/>
          </ac:spMkLst>
        </pc:spChg>
        <pc:spChg chg="mod">
          <ac:chgData name="Vishwani Patel" userId="S::vishwani.patel@1rivet.com::9e6db74d-ca94-469d-901a-b34cb4d6ac3d" providerId="AD" clId="Web-{0F51585E-B50D-47C2-BEDF-25B726A42352}" dt="2024-01-02T05:33:58.095" v="162" actId="20577"/>
          <ac:spMkLst>
            <pc:docMk/>
            <pc:sldMk cId="109720519" sldId="725"/>
            <ac:spMk id="6" creationId="{BFF7C8B6-CBE8-915D-47A3-6EE8287F1C61}"/>
          </ac:spMkLst>
        </pc:spChg>
        <pc:spChg chg="add del mod">
          <ac:chgData name="Vishwani Patel" userId="S::vishwani.patel@1rivet.com::9e6db74d-ca94-469d-901a-b34cb4d6ac3d" providerId="AD" clId="Web-{0F51585E-B50D-47C2-BEDF-25B726A42352}" dt="2024-01-02T05:26:42.758" v="117"/>
          <ac:spMkLst>
            <pc:docMk/>
            <pc:sldMk cId="109720519" sldId="725"/>
            <ac:spMk id="9" creationId="{16C6BEFB-83AB-CEED-8A45-8B16D9902775}"/>
          </ac:spMkLst>
        </pc:spChg>
        <pc:spChg chg="add del mod">
          <ac:chgData name="Vishwani Patel" userId="S::vishwani.patel@1rivet.com::9e6db74d-ca94-469d-901a-b34cb4d6ac3d" providerId="AD" clId="Web-{0F51585E-B50D-47C2-BEDF-25B726A42352}" dt="2024-01-02T05:26:42.758" v="116"/>
          <ac:spMkLst>
            <pc:docMk/>
            <pc:sldMk cId="109720519" sldId="725"/>
            <ac:spMk id="10" creationId="{74257400-F498-DDC5-1FD4-CAA650216A6A}"/>
          </ac:spMkLst>
        </pc:spChg>
        <pc:spChg chg="add del mod">
          <ac:chgData name="Vishwani Patel" userId="S::vishwani.patel@1rivet.com::9e6db74d-ca94-469d-901a-b34cb4d6ac3d" providerId="AD" clId="Web-{0F51585E-B50D-47C2-BEDF-25B726A42352}" dt="2024-01-02T05:26:42.758" v="115"/>
          <ac:spMkLst>
            <pc:docMk/>
            <pc:sldMk cId="109720519" sldId="725"/>
            <ac:spMk id="11" creationId="{17BA6D9D-D137-0825-3CDA-C87FB5506FB2}"/>
          </ac:spMkLst>
        </pc:spChg>
        <pc:spChg chg="mod">
          <ac:chgData name="Vishwani Patel" userId="S::vishwani.patel@1rivet.com::9e6db74d-ca94-469d-901a-b34cb4d6ac3d" providerId="AD" clId="Web-{0F51585E-B50D-47C2-BEDF-25B726A42352}" dt="2024-01-02T05:35:15.378" v="168" actId="20577"/>
          <ac:spMkLst>
            <pc:docMk/>
            <pc:sldMk cId="109720519" sldId="725"/>
            <ac:spMk id="16" creationId="{A52427EB-3BB0-431D-8B23-8F953D6CD950}"/>
          </ac:spMkLst>
        </pc:spChg>
        <pc:picChg chg="add del mod">
          <ac:chgData name="Vishwani Patel" userId="S::vishwani.patel@1rivet.com::9e6db74d-ca94-469d-901a-b34cb4d6ac3d" providerId="AD" clId="Web-{0F51585E-B50D-47C2-BEDF-25B726A42352}" dt="2024-01-02T05:26:25.977" v="112"/>
          <ac:picMkLst>
            <pc:docMk/>
            <pc:sldMk cId="109720519" sldId="725"/>
            <ac:picMk id="3" creationId="{6E0505D6-71C7-853F-C04C-EEA30EDAF901}"/>
          </ac:picMkLst>
        </pc:picChg>
        <pc:picChg chg="del">
          <ac:chgData name="Vishwani Patel" userId="S::vishwani.patel@1rivet.com::9e6db74d-ca94-469d-901a-b34cb4d6ac3d" providerId="AD" clId="Web-{0F51585E-B50D-47C2-BEDF-25B726A42352}" dt="2024-01-02T05:06:03.296" v="12"/>
          <ac:picMkLst>
            <pc:docMk/>
            <pc:sldMk cId="109720519" sldId="725"/>
            <ac:picMk id="8" creationId="{DCBA2294-253B-DD31-1802-68D5D795BF92}"/>
          </ac:picMkLst>
        </pc:picChg>
        <pc:picChg chg="add mod">
          <ac:chgData name="Vishwani Patel" userId="S::vishwani.patel@1rivet.com::9e6db74d-ca94-469d-901a-b34cb4d6ac3d" providerId="AD" clId="Web-{0F51585E-B50D-47C2-BEDF-25B726A42352}" dt="2024-01-02T05:26:57.352" v="122" actId="1076"/>
          <ac:picMkLst>
            <pc:docMk/>
            <pc:sldMk cId="109720519" sldId="725"/>
            <ac:picMk id="14" creationId="{0FFCA43E-EF4C-9075-4DAD-85E05F57A407}"/>
          </ac:picMkLst>
        </pc:picChg>
        <pc:cxnChg chg="add del mod">
          <ac:chgData name="Vishwani Patel" userId="S::vishwani.patel@1rivet.com::9e6db74d-ca94-469d-901a-b34cb4d6ac3d" providerId="AD" clId="Web-{0F51585E-B50D-47C2-BEDF-25B726A42352}" dt="2024-01-02T05:26:48.430" v="121"/>
          <ac:cxnSpMkLst>
            <pc:docMk/>
            <pc:sldMk cId="109720519" sldId="725"/>
            <ac:cxnSpMk id="4" creationId="{78CA5CF5-4D42-C7AA-D75B-FC5302B47378}"/>
          </ac:cxnSpMkLst>
        </pc:cxnChg>
        <pc:cxnChg chg="add del mod">
          <ac:chgData name="Vishwani Patel" userId="S::vishwani.patel@1rivet.com::9e6db74d-ca94-469d-901a-b34cb4d6ac3d" providerId="AD" clId="Web-{0F51585E-B50D-47C2-BEDF-25B726A42352}" dt="2024-01-02T05:26:48.430" v="120"/>
          <ac:cxnSpMkLst>
            <pc:docMk/>
            <pc:sldMk cId="109720519" sldId="725"/>
            <ac:cxnSpMk id="5" creationId="{35098F66-D973-DCAF-72F5-D1FAF8684EAC}"/>
          </ac:cxnSpMkLst>
        </pc:cxnChg>
        <pc:cxnChg chg="add del mod">
          <ac:chgData name="Vishwani Patel" userId="S::vishwani.patel@1rivet.com::9e6db74d-ca94-469d-901a-b34cb4d6ac3d" providerId="AD" clId="Web-{0F51585E-B50D-47C2-BEDF-25B726A42352}" dt="2024-01-02T05:26:48.430" v="119"/>
          <ac:cxnSpMkLst>
            <pc:docMk/>
            <pc:sldMk cId="109720519" sldId="725"/>
            <ac:cxnSpMk id="7" creationId="{7D306DDC-F632-05F8-B481-0E2477895AD8}"/>
          </ac:cxnSpMkLst>
        </pc:cxnChg>
        <pc:cxnChg chg="add del">
          <ac:chgData name="Vishwani Patel" userId="S::vishwani.patel@1rivet.com::9e6db74d-ca94-469d-901a-b34cb4d6ac3d" providerId="AD" clId="Web-{0F51585E-B50D-47C2-BEDF-25B726A42352}" dt="2024-01-02T05:22:32.019" v="77"/>
          <ac:cxnSpMkLst>
            <pc:docMk/>
            <pc:sldMk cId="109720519" sldId="725"/>
            <ac:cxnSpMk id="12" creationId="{00C73B2D-E237-C509-9F36-CD226E593A2B}"/>
          </ac:cxnSpMkLst>
        </pc:cxnChg>
        <pc:cxnChg chg="add del">
          <ac:chgData name="Vishwani Patel" userId="S::vishwani.patel@1rivet.com::9e6db74d-ca94-469d-901a-b34cb4d6ac3d" providerId="AD" clId="Web-{0F51585E-B50D-47C2-BEDF-25B726A42352}" dt="2024-01-02T05:23:02.176" v="81"/>
          <ac:cxnSpMkLst>
            <pc:docMk/>
            <pc:sldMk cId="109720519" sldId="725"/>
            <ac:cxnSpMk id="13" creationId="{85EC4C0D-D54F-46A9-D4CB-05E328269238}"/>
          </ac:cxnSpMkLst>
        </pc:cxnChg>
      </pc:sldChg>
      <pc:sldChg chg="delSp">
        <pc:chgData name="Vishwani Patel" userId="S::vishwani.patel@1rivet.com::9e6db74d-ca94-469d-901a-b34cb4d6ac3d" providerId="AD" clId="Web-{0F51585E-B50D-47C2-BEDF-25B726A42352}" dt="2024-01-02T05:12:41.601" v="22"/>
        <pc:sldMkLst>
          <pc:docMk/>
          <pc:sldMk cId="2660625231" sldId="735"/>
        </pc:sldMkLst>
        <pc:spChg chg="del">
          <ac:chgData name="Vishwani Patel" userId="S::vishwani.patel@1rivet.com::9e6db74d-ca94-469d-901a-b34cb4d6ac3d" providerId="AD" clId="Web-{0F51585E-B50D-47C2-BEDF-25B726A42352}" dt="2024-01-02T05:12:41.601" v="22"/>
          <ac:spMkLst>
            <pc:docMk/>
            <pc:sldMk cId="2660625231" sldId="735"/>
            <ac:spMk id="7" creationId="{A52427EB-3BB0-431D-8B23-8F953D6CD950}"/>
          </ac:spMkLst>
        </pc:spChg>
      </pc:sldChg>
      <pc:sldChg chg="modSp">
        <pc:chgData name="Vishwani Patel" userId="S::vishwani.patel@1rivet.com::9e6db74d-ca94-469d-901a-b34cb4d6ac3d" providerId="AD" clId="Web-{0F51585E-B50D-47C2-BEDF-25B726A42352}" dt="2024-01-02T05:35:56.769" v="172" actId="20577"/>
        <pc:sldMkLst>
          <pc:docMk/>
          <pc:sldMk cId="951524249" sldId="769"/>
        </pc:sldMkLst>
        <pc:spChg chg="mod">
          <ac:chgData name="Vishwani Patel" userId="S::vishwani.patel@1rivet.com::9e6db74d-ca94-469d-901a-b34cb4d6ac3d" providerId="AD" clId="Web-{0F51585E-B50D-47C2-BEDF-25B726A42352}" dt="2024-01-02T05:35:56.769" v="172" actId="20577"/>
          <ac:spMkLst>
            <pc:docMk/>
            <pc:sldMk cId="951524249" sldId="769"/>
            <ac:spMk id="2" creationId="{51193583-DB4C-18D0-5545-97228A562ED3}"/>
          </ac:spMkLst>
        </pc:spChg>
      </pc:sldChg>
      <pc:sldChg chg="modSp">
        <pc:chgData name="Vishwani Patel" userId="S::vishwani.patel@1rivet.com::9e6db74d-ca94-469d-901a-b34cb4d6ac3d" providerId="AD" clId="Web-{0F51585E-B50D-47C2-BEDF-25B726A42352}" dt="2024-01-02T05:38:42.632" v="220" actId="20577"/>
        <pc:sldMkLst>
          <pc:docMk/>
          <pc:sldMk cId="808639233" sldId="770"/>
        </pc:sldMkLst>
        <pc:spChg chg="mod">
          <ac:chgData name="Vishwani Patel" userId="S::vishwani.patel@1rivet.com::9e6db74d-ca94-469d-901a-b34cb4d6ac3d" providerId="AD" clId="Web-{0F51585E-B50D-47C2-BEDF-25B726A42352}" dt="2024-01-02T05:38:42.632" v="220" actId="20577"/>
          <ac:spMkLst>
            <pc:docMk/>
            <pc:sldMk cId="808639233" sldId="770"/>
            <ac:spMk id="3" creationId="{8A4259C2-C7F3-7B49-43B3-295765772EF5}"/>
          </ac:spMkLst>
        </pc:spChg>
      </pc:sldChg>
      <pc:sldChg chg="modSp">
        <pc:chgData name="Vishwani Patel" userId="S::vishwani.patel@1rivet.com::9e6db74d-ca94-469d-901a-b34cb4d6ac3d" providerId="AD" clId="Web-{0F51585E-B50D-47C2-BEDF-25B726A42352}" dt="2024-01-02T05:40:49.400" v="240" actId="1076"/>
        <pc:sldMkLst>
          <pc:docMk/>
          <pc:sldMk cId="4096403182" sldId="772"/>
        </pc:sldMkLst>
        <pc:spChg chg="mod">
          <ac:chgData name="Vishwani Patel" userId="S::vishwani.patel@1rivet.com::9e6db74d-ca94-469d-901a-b34cb4d6ac3d" providerId="AD" clId="Web-{0F51585E-B50D-47C2-BEDF-25B726A42352}" dt="2024-01-02T05:40:38.603" v="238" actId="20577"/>
          <ac:spMkLst>
            <pc:docMk/>
            <pc:sldMk cId="4096403182" sldId="772"/>
            <ac:spMk id="2" creationId="{FCE878AF-C60E-B462-849B-035D11AB5FF1}"/>
          </ac:spMkLst>
        </pc:spChg>
        <pc:picChg chg="mod">
          <ac:chgData name="Vishwani Patel" userId="S::vishwani.patel@1rivet.com::9e6db74d-ca94-469d-901a-b34cb4d6ac3d" providerId="AD" clId="Web-{0F51585E-B50D-47C2-BEDF-25B726A42352}" dt="2024-01-02T05:40:49.400" v="240" actId="1076"/>
          <ac:picMkLst>
            <pc:docMk/>
            <pc:sldMk cId="4096403182" sldId="772"/>
            <ac:picMk id="5" creationId="{F16AB369-24AA-0FAE-95E1-2D9678D830E0}"/>
          </ac:picMkLst>
        </pc:picChg>
      </pc:sldChg>
      <pc:sldChg chg="modSp">
        <pc:chgData name="Vishwani Patel" userId="S::vishwani.patel@1rivet.com::9e6db74d-ca94-469d-901a-b34cb4d6ac3d" providerId="AD" clId="Web-{0F51585E-B50D-47C2-BEDF-25B726A42352}" dt="2024-01-02T05:34:57.409" v="165"/>
        <pc:sldMkLst>
          <pc:docMk/>
          <pc:sldMk cId="2585978776" sldId="774"/>
        </pc:sldMkLst>
        <pc:spChg chg="mod">
          <ac:chgData name="Vishwani Patel" userId="S::vishwani.patel@1rivet.com::9e6db74d-ca94-469d-901a-b34cb4d6ac3d" providerId="AD" clId="Web-{0F51585E-B50D-47C2-BEDF-25B726A42352}" dt="2024-01-02T05:34:57.409" v="165"/>
          <ac:spMkLst>
            <pc:docMk/>
            <pc:sldMk cId="2585978776" sldId="774"/>
            <ac:spMk id="16" creationId="{622CA7B3-BD72-DF1D-D6D9-692C8E2D7DBA}"/>
          </ac:spMkLst>
        </pc:spChg>
      </pc:sldChg>
      <pc:sldChg chg="modSp add replId">
        <pc:chgData name="Vishwani Patel" userId="S::vishwani.patel@1rivet.com::9e6db74d-ca94-469d-901a-b34cb4d6ac3d" providerId="AD" clId="Web-{0F51585E-B50D-47C2-BEDF-25B726A42352}" dt="2024-01-02T05:25:56.898" v="110" actId="1076"/>
        <pc:sldMkLst>
          <pc:docMk/>
          <pc:sldMk cId="4261514991" sldId="775"/>
        </pc:sldMkLst>
        <pc:spChg chg="mod">
          <ac:chgData name="Vishwani Patel" userId="S::vishwani.patel@1rivet.com::9e6db74d-ca94-469d-901a-b34cb4d6ac3d" providerId="AD" clId="Web-{0F51585E-B50D-47C2-BEDF-25B726A42352}" dt="2024-01-02T05:25:56.898" v="110" actId="1076"/>
          <ac:spMkLst>
            <pc:docMk/>
            <pc:sldMk cId="4261514991" sldId="775"/>
            <ac:spMk id="9" creationId="{0556959B-7E36-1D1F-303B-1E955F4E8710}"/>
          </ac:spMkLst>
        </pc:spChg>
        <pc:spChg chg="mod">
          <ac:chgData name="Vishwani Patel" userId="S::vishwani.patel@1rivet.com::9e6db74d-ca94-469d-901a-b34cb4d6ac3d" providerId="AD" clId="Web-{0F51585E-B50D-47C2-BEDF-25B726A42352}" dt="2024-01-02T05:25:53.476" v="109" actId="1076"/>
          <ac:spMkLst>
            <pc:docMk/>
            <pc:sldMk cId="4261514991" sldId="775"/>
            <ac:spMk id="10" creationId="{B05FE78E-AA53-B0E8-5F55-C9F80EF61852}"/>
          </ac:spMkLst>
        </pc:spChg>
        <pc:picChg chg="mod">
          <ac:chgData name="Vishwani Patel" userId="S::vishwani.patel@1rivet.com::9e6db74d-ca94-469d-901a-b34cb4d6ac3d" providerId="AD" clId="Web-{0F51585E-B50D-47C2-BEDF-25B726A42352}" dt="2024-01-02T05:25:23.694" v="105" actId="1076"/>
          <ac:picMkLst>
            <pc:docMk/>
            <pc:sldMk cId="4261514991" sldId="775"/>
            <ac:picMk id="3" creationId="{63362516-D9C8-DFC4-A2F2-242266745000}"/>
          </ac:picMkLst>
        </pc:picChg>
        <pc:cxnChg chg="mod">
          <ac:chgData name="Vishwani Patel" userId="S::vishwani.patel@1rivet.com::9e6db74d-ca94-469d-901a-b34cb4d6ac3d" providerId="AD" clId="Web-{0F51585E-B50D-47C2-BEDF-25B726A42352}" dt="2024-01-02T05:25:01.975" v="103" actId="1076"/>
          <ac:cxnSpMkLst>
            <pc:docMk/>
            <pc:sldMk cId="4261514991" sldId="775"/>
            <ac:cxnSpMk id="4" creationId="{7CC5D4ED-18EF-713C-88B9-AF4E75FF9236}"/>
          </ac:cxnSpMkLst>
        </pc:cxnChg>
        <pc:cxnChg chg="mod">
          <ac:chgData name="Vishwani Patel" userId="S::vishwani.patel@1rivet.com::9e6db74d-ca94-469d-901a-b34cb4d6ac3d" providerId="AD" clId="Web-{0F51585E-B50D-47C2-BEDF-25B726A42352}" dt="2024-01-02T05:25:46.445" v="108" actId="1076"/>
          <ac:cxnSpMkLst>
            <pc:docMk/>
            <pc:sldMk cId="4261514991" sldId="775"/>
            <ac:cxnSpMk id="5" creationId="{E2A74DCF-51CE-07F1-6777-9431FEC7C3B2}"/>
          </ac:cxnSpMkLst>
        </pc:cxnChg>
        <pc:cxnChg chg="mod">
          <ac:chgData name="Vishwani Patel" userId="S::vishwani.patel@1rivet.com::9e6db74d-ca94-469d-901a-b34cb4d6ac3d" providerId="AD" clId="Web-{0F51585E-B50D-47C2-BEDF-25B726A42352}" dt="2024-01-02T05:25:33.757" v="106" actId="14100"/>
          <ac:cxnSpMkLst>
            <pc:docMk/>
            <pc:sldMk cId="4261514991" sldId="775"/>
            <ac:cxnSpMk id="7" creationId="{6E853191-383A-44EA-77D0-D45523D32511}"/>
          </ac:cxnSpMkLst>
        </pc:cxnChg>
      </pc:sldChg>
      <pc:sldChg chg="delSp modSp add replId">
        <pc:chgData name="Vishwani Patel" userId="S::vishwani.patel@1rivet.com::9e6db74d-ca94-469d-901a-b34cb4d6ac3d" providerId="AD" clId="Web-{0F51585E-B50D-47C2-BEDF-25B726A42352}" dt="2024-01-02T05:46:24.891" v="353" actId="20577"/>
        <pc:sldMkLst>
          <pc:docMk/>
          <pc:sldMk cId="2943882692" sldId="776"/>
        </pc:sldMkLst>
        <pc:spChg chg="mod">
          <ac:chgData name="Vishwani Patel" userId="S::vishwani.patel@1rivet.com::9e6db74d-ca94-469d-901a-b34cb4d6ac3d" providerId="AD" clId="Web-{0F51585E-B50D-47C2-BEDF-25B726A42352}" dt="2024-01-02T05:46:18.782" v="349" actId="20577"/>
          <ac:spMkLst>
            <pc:docMk/>
            <pc:sldMk cId="2943882692" sldId="776"/>
            <ac:spMk id="2" creationId="{3C9124A0-36CE-BB23-61A0-A5D4DDC403F6}"/>
          </ac:spMkLst>
        </pc:spChg>
        <pc:spChg chg="del mod">
          <ac:chgData name="Vishwani Patel" userId="S::vishwani.patel@1rivet.com::9e6db74d-ca94-469d-901a-b34cb4d6ac3d" providerId="AD" clId="Web-{0F51585E-B50D-47C2-BEDF-25B726A42352}" dt="2024-01-02T05:43:49.935" v="245"/>
          <ac:spMkLst>
            <pc:docMk/>
            <pc:sldMk cId="2943882692" sldId="776"/>
            <ac:spMk id="6" creationId="{9D255EDC-35EE-DEA0-B3AE-43C4CE19E097}"/>
          </ac:spMkLst>
        </pc:spChg>
        <pc:spChg chg="mod">
          <ac:chgData name="Vishwani Patel" userId="S::vishwani.patel@1rivet.com::9e6db74d-ca94-469d-901a-b34cb4d6ac3d" providerId="AD" clId="Web-{0F51585E-B50D-47C2-BEDF-25B726A42352}" dt="2024-01-02T05:46:24.891" v="353" actId="20577"/>
          <ac:spMkLst>
            <pc:docMk/>
            <pc:sldMk cId="2943882692" sldId="776"/>
            <ac:spMk id="16" creationId="{664FFFB6-FDEE-7057-C5DF-16BE97C93826}"/>
          </ac:spMkLst>
        </pc:spChg>
        <pc:picChg chg="del">
          <ac:chgData name="Vishwani Patel" userId="S::vishwani.patel@1rivet.com::9e6db74d-ca94-469d-901a-b34cb4d6ac3d" providerId="AD" clId="Web-{0F51585E-B50D-47C2-BEDF-25B726A42352}" dt="2024-01-02T05:43:44.544" v="243"/>
          <ac:picMkLst>
            <pc:docMk/>
            <pc:sldMk cId="2943882692" sldId="776"/>
            <ac:picMk id="14" creationId="{1C7664DB-48C1-26AF-48F9-6C11132C93B6}"/>
          </ac:picMkLst>
        </pc:picChg>
      </pc:sldChg>
      <pc:sldChg chg="modSp new">
        <pc:chgData name="Vishwani Patel" userId="S::vishwani.patel@1rivet.com::9e6db74d-ca94-469d-901a-b34cb4d6ac3d" providerId="AD" clId="Web-{0F51585E-B50D-47C2-BEDF-25B726A42352}" dt="2024-01-02T05:56:39.747" v="554" actId="20577"/>
        <pc:sldMkLst>
          <pc:docMk/>
          <pc:sldMk cId="2808054772" sldId="777"/>
        </pc:sldMkLst>
        <pc:spChg chg="mod">
          <ac:chgData name="Vishwani Patel" userId="S::vishwani.patel@1rivet.com::9e6db74d-ca94-469d-901a-b34cb4d6ac3d" providerId="AD" clId="Web-{0F51585E-B50D-47C2-BEDF-25B726A42352}" dt="2024-01-02T05:46:50.173" v="359" actId="20577"/>
          <ac:spMkLst>
            <pc:docMk/>
            <pc:sldMk cId="2808054772" sldId="777"/>
            <ac:spMk id="2" creationId="{58AE002A-D1B9-7079-6084-E960E6EF9550}"/>
          </ac:spMkLst>
        </pc:spChg>
        <pc:spChg chg="mod">
          <ac:chgData name="Vishwani Patel" userId="S::vishwani.patel@1rivet.com::9e6db74d-ca94-469d-901a-b34cb4d6ac3d" providerId="AD" clId="Web-{0F51585E-B50D-47C2-BEDF-25B726A42352}" dt="2024-01-02T05:56:39.747" v="554" actId="20577"/>
          <ac:spMkLst>
            <pc:docMk/>
            <pc:sldMk cId="2808054772" sldId="777"/>
            <ac:spMk id="3" creationId="{7389ED5D-26CB-A40B-8055-B77141D646E8}"/>
          </ac:spMkLst>
        </pc:spChg>
      </pc:sldChg>
    </pc:docChg>
  </pc:docChgLst>
  <pc:docChgLst>
    <pc:chgData name="Vishwani Patel" userId="S::vishwani.patel@1rivet.com::9e6db74d-ca94-469d-901a-b34cb4d6ac3d" providerId="AD" clId="Web-{9426481D-BF0E-4B99-B685-6717281AC2F7}"/>
    <pc:docChg chg="addSld delSld modSld">
      <pc:chgData name="Vishwani Patel" userId="S::vishwani.patel@1rivet.com::9e6db74d-ca94-469d-901a-b34cb4d6ac3d" providerId="AD" clId="Web-{9426481D-BF0E-4B99-B685-6717281AC2F7}" dt="2024-01-02T07:35:56.821" v="1006" actId="1076"/>
      <pc:docMkLst>
        <pc:docMk/>
      </pc:docMkLst>
      <pc:sldChg chg="modSp">
        <pc:chgData name="Vishwani Patel" userId="S::vishwani.patel@1rivet.com::9e6db74d-ca94-469d-901a-b34cb4d6ac3d" providerId="AD" clId="Web-{9426481D-BF0E-4B99-B685-6717281AC2F7}" dt="2024-01-02T07:03:38.465" v="720" actId="20577"/>
        <pc:sldMkLst>
          <pc:docMk/>
          <pc:sldMk cId="2825442332" sldId="429"/>
        </pc:sldMkLst>
        <pc:spChg chg="mod">
          <ac:chgData name="Vishwani Patel" userId="S::vishwani.patel@1rivet.com::9e6db74d-ca94-469d-901a-b34cb4d6ac3d" providerId="AD" clId="Web-{9426481D-BF0E-4B99-B685-6717281AC2F7}" dt="2024-01-02T07:03:38.465" v="720" actId="20577"/>
          <ac:spMkLst>
            <pc:docMk/>
            <pc:sldMk cId="2825442332" sldId="429"/>
            <ac:spMk id="4" creationId="{3C95ED0F-8725-4BE1-9690-86C7F19E53CC}"/>
          </ac:spMkLst>
        </pc:spChg>
      </pc:sldChg>
      <pc:sldChg chg="modSp">
        <pc:chgData name="Vishwani Patel" userId="S::vishwani.patel@1rivet.com::9e6db74d-ca94-469d-901a-b34cb4d6ac3d" providerId="AD" clId="Web-{9426481D-BF0E-4B99-B685-6717281AC2F7}" dt="2024-01-02T07:04:19.591" v="722" actId="20577"/>
        <pc:sldMkLst>
          <pc:docMk/>
          <pc:sldMk cId="3941026448" sldId="607"/>
        </pc:sldMkLst>
        <pc:spChg chg="mod">
          <ac:chgData name="Vishwani Patel" userId="S::vishwani.patel@1rivet.com::9e6db74d-ca94-469d-901a-b34cb4d6ac3d" providerId="AD" clId="Web-{9426481D-BF0E-4B99-B685-6717281AC2F7}" dt="2024-01-02T07:04:19.591" v="722" actId="20577"/>
          <ac:spMkLst>
            <pc:docMk/>
            <pc:sldMk cId="3941026448" sldId="607"/>
            <ac:spMk id="16" creationId="{A52427EB-3BB0-431D-8B23-8F953D6CD950}"/>
          </ac:spMkLst>
        </pc:spChg>
      </pc:sldChg>
      <pc:sldChg chg="addSp delSp modSp">
        <pc:chgData name="Vishwani Patel" userId="S::vishwani.patel@1rivet.com::9e6db74d-ca94-469d-901a-b34cb4d6ac3d" providerId="AD" clId="Web-{9426481D-BF0E-4B99-B685-6717281AC2F7}" dt="2024-01-02T07:22:54.522" v="811"/>
        <pc:sldMkLst>
          <pc:docMk/>
          <pc:sldMk cId="2660625231" sldId="735"/>
        </pc:sldMkLst>
        <pc:spChg chg="mod">
          <ac:chgData name="Vishwani Patel" userId="S::vishwani.patel@1rivet.com::9e6db74d-ca94-469d-901a-b34cb4d6ac3d" providerId="AD" clId="Web-{9426481D-BF0E-4B99-B685-6717281AC2F7}" dt="2024-01-02T07:00:21.602" v="630" actId="20577"/>
          <ac:spMkLst>
            <pc:docMk/>
            <pc:sldMk cId="2660625231" sldId="735"/>
            <ac:spMk id="2" creationId="{00000000-0000-0000-0000-000000000000}"/>
          </ac:spMkLst>
        </pc:spChg>
        <pc:spChg chg="del mod">
          <ac:chgData name="Vishwani Patel" userId="S::vishwani.patel@1rivet.com::9e6db74d-ca94-469d-901a-b34cb4d6ac3d" providerId="AD" clId="Web-{9426481D-BF0E-4B99-B685-6717281AC2F7}" dt="2024-01-02T06:43:08.610" v="285"/>
          <ac:spMkLst>
            <pc:docMk/>
            <pc:sldMk cId="2660625231" sldId="735"/>
            <ac:spMk id="5" creationId="{A52427EB-3BB0-431D-8B23-8F953D6CD950}"/>
          </ac:spMkLst>
        </pc:spChg>
        <pc:spChg chg="add mod">
          <ac:chgData name="Vishwani Patel" userId="S::vishwani.patel@1rivet.com::9e6db74d-ca94-469d-901a-b34cb4d6ac3d" providerId="AD" clId="Web-{9426481D-BF0E-4B99-B685-6717281AC2F7}" dt="2024-01-02T07:22:54.522" v="811"/>
          <ac:spMkLst>
            <pc:docMk/>
            <pc:sldMk cId="2660625231" sldId="735"/>
            <ac:spMk id="6" creationId="{94DA3B8D-6C45-3E9A-CBC8-5559F04F4AB1}"/>
          </ac:spMkLst>
        </pc:spChg>
        <pc:spChg chg="add del mod">
          <ac:chgData name="Vishwani Patel" userId="S::vishwani.patel@1rivet.com::9e6db74d-ca94-469d-901a-b34cb4d6ac3d" providerId="AD" clId="Web-{9426481D-BF0E-4B99-B685-6717281AC2F7}" dt="2024-01-02T06:42:24.031" v="271"/>
          <ac:spMkLst>
            <pc:docMk/>
            <pc:sldMk cId="2660625231" sldId="735"/>
            <ac:spMk id="7" creationId="{2C143803-8DD0-D9D6-CE29-B4593A4AADC0}"/>
          </ac:spMkLst>
        </pc:spChg>
        <pc:spChg chg="add del">
          <ac:chgData name="Vishwani Patel" userId="S::vishwani.patel@1rivet.com::9e6db74d-ca94-469d-901a-b34cb4d6ac3d" providerId="AD" clId="Web-{9426481D-BF0E-4B99-B685-6717281AC2F7}" dt="2024-01-02T06:30:06.812" v="69"/>
          <ac:spMkLst>
            <pc:docMk/>
            <pc:sldMk cId="2660625231" sldId="735"/>
            <ac:spMk id="8" creationId="{1FE9B8A7-C400-F4C1-627A-B1056DBC7043}"/>
          </ac:spMkLst>
        </pc:spChg>
        <pc:spChg chg="add mod">
          <ac:chgData name="Vishwani Patel" userId="S::vishwani.patel@1rivet.com::9e6db74d-ca94-469d-901a-b34cb4d6ac3d" providerId="AD" clId="Web-{9426481D-BF0E-4B99-B685-6717281AC2F7}" dt="2024-01-02T07:21:56.552" v="786" actId="1076"/>
          <ac:spMkLst>
            <pc:docMk/>
            <pc:sldMk cId="2660625231" sldId="735"/>
            <ac:spMk id="9" creationId="{F37140E8-3BBE-4B81-BEB7-E1C64E001930}"/>
          </ac:spMkLst>
        </pc:spChg>
        <pc:spChg chg="add del mod">
          <ac:chgData name="Vishwani Patel" userId="S::vishwani.patel@1rivet.com::9e6db74d-ca94-469d-901a-b34cb4d6ac3d" providerId="AD" clId="Web-{9426481D-BF0E-4B99-B685-6717281AC2F7}" dt="2024-01-02T06:33:09.097" v="120"/>
          <ac:spMkLst>
            <pc:docMk/>
            <pc:sldMk cId="2660625231" sldId="735"/>
            <ac:spMk id="10" creationId="{7BCA2328-A370-FFBE-12CD-90D84986D000}"/>
          </ac:spMkLst>
        </pc:spChg>
        <pc:spChg chg="add mod">
          <ac:chgData name="Vishwani Patel" userId="S::vishwani.patel@1rivet.com::9e6db74d-ca94-469d-901a-b34cb4d6ac3d" providerId="AD" clId="Web-{9426481D-BF0E-4B99-B685-6717281AC2F7}" dt="2024-01-02T07:21:56.568" v="787" actId="1076"/>
          <ac:spMkLst>
            <pc:docMk/>
            <pc:sldMk cId="2660625231" sldId="735"/>
            <ac:spMk id="11" creationId="{5089F952-9802-1B5E-5251-C7AC3C25237F}"/>
          </ac:spMkLst>
        </pc:spChg>
        <pc:spChg chg="add del mod">
          <ac:chgData name="Vishwani Patel" userId="S::vishwani.patel@1rivet.com::9e6db74d-ca94-469d-901a-b34cb4d6ac3d" providerId="AD" clId="Web-{9426481D-BF0E-4B99-B685-6717281AC2F7}" dt="2024-01-02T06:33:09.097" v="119"/>
          <ac:spMkLst>
            <pc:docMk/>
            <pc:sldMk cId="2660625231" sldId="735"/>
            <ac:spMk id="12" creationId="{3CC4AD9F-5F5F-5FBC-FD76-0F031763A20C}"/>
          </ac:spMkLst>
        </pc:spChg>
        <pc:spChg chg="add del mod">
          <ac:chgData name="Vishwani Patel" userId="S::vishwani.patel@1rivet.com::9e6db74d-ca94-469d-901a-b34cb4d6ac3d" providerId="AD" clId="Web-{9426481D-BF0E-4B99-B685-6717281AC2F7}" dt="2024-01-02T06:33:09.097" v="118"/>
          <ac:spMkLst>
            <pc:docMk/>
            <pc:sldMk cId="2660625231" sldId="735"/>
            <ac:spMk id="13" creationId="{09D713E9-6D82-5625-31D5-2FA57DE493D9}"/>
          </ac:spMkLst>
        </pc:spChg>
        <pc:spChg chg="add mod">
          <ac:chgData name="Vishwani Patel" userId="S::vishwani.patel@1rivet.com::9e6db74d-ca94-469d-901a-b34cb4d6ac3d" providerId="AD" clId="Web-{9426481D-BF0E-4B99-B685-6717281AC2F7}" dt="2024-01-02T07:21:56.599" v="788" actId="1076"/>
          <ac:spMkLst>
            <pc:docMk/>
            <pc:sldMk cId="2660625231" sldId="735"/>
            <ac:spMk id="14" creationId="{992D3AD0-17C2-4F22-8C68-0C27EDCA48FE}"/>
          </ac:spMkLst>
        </pc:spChg>
        <pc:spChg chg="add mod">
          <ac:chgData name="Vishwani Patel" userId="S::vishwani.patel@1rivet.com::9e6db74d-ca94-469d-901a-b34cb4d6ac3d" providerId="AD" clId="Web-{9426481D-BF0E-4B99-B685-6717281AC2F7}" dt="2024-01-02T07:21:56.630" v="789" actId="1076"/>
          <ac:spMkLst>
            <pc:docMk/>
            <pc:sldMk cId="2660625231" sldId="735"/>
            <ac:spMk id="15" creationId="{EFA70697-28E1-637A-3DC2-EF432982EB9C}"/>
          </ac:spMkLst>
        </pc:spChg>
        <pc:spChg chg="add mod">
          <ac:chgData name="Vishwani Patel" userId="S::vishwani.patel@1rivet.com::9e6db74d-ca94-469d-901a-b34cb4d6ac3d" providerId="AD" clId="Web-{9426481D-BF0E-4B99-B685-6717281AC2F7}" dt="2024-01-02T07:21:56.646" v="790" actId="1076"/>
          <ac:spMkLst>
            <pc:docMk/>
            <pc:sldMk cId="2660625231" sldId="735"/>
            <ac:spMk id="16" creationId="{DB1D7C11-0579-E423-39A7-B2ABA2E490DC}"/>
          </ac:spMkLst>
        </pc:spChg>
        <pc:spChg chg="add del">
          <ac:chgData name="Vishwani Patel" userId="S::vishwani.patel@1rivet.com::9e6db74d-ca94-469d-901a-b34cb4d6ac3d" providerId="AD" clId="Web-{9426481D-BF0E-4B99-B685-6717281AC2F7}" dt="2024-01-02T07:02:56.590" v="681"/>
          <ac:spMkLst>
            <pc:docMk/>
            <pc:sldMk cId="2660625231" sldId="735"/>
            <ac:spMk id="17" creationId="{BE34B9B3-26AB-4571-E3AC-0416C54490FA}"/>
          </ac:spMkLst>
        </pc:spChg>
        <pc:spChg chg="add del">
          <ac:chgData name="Vishwani Patel" userId="S::vishwani.patel@1rivet.com::9e6db74d-ca94-469d-901a-b34cb4d6ac3d" providerId="AD" clId="Web-{9426481D-BF0E-4B99-B685-6717281AC2F7}" dt="2024-01-02T07:03:07.418" v="684"/>
          <ac:spMkLst>
            <pc:docMk/>
            <pc:sldMk cId="2660625231" sldId="735"/>
            <ac:spMk id="18" creationId="{1CE24799-9ABA-DABB-F09A-141D5B1D7E3B}"/>
          </ac:spMkLst>
        </pc:spChg>
        <pc:spChg chg="add del">
          <ac:chgData name="Vishwani Patel" userId="S::vishwani.patel@1rivet.com::9e6db74d-ca94-469d-901a-b34cb4d6ac3d" providerId="AD" clId="Web-{9426481D-BF0E-4B99-B685-6717281AC2F7}" dt="2024-01-02T07:15:50.591" v="724"/>
          <ac:spMkLst>
            <pc:docMk/>
            <pc:sldMk cId="2660625231" sldId="735"/>
            <ac:spMk id="19" creationId="{0CCDB448-3A2F-3C12-9709-1B00B228A332}"/>
          </ac:spMkLst>
        </pc:spChg>
        <pc:spChg chg="add mod">
          <ac:chgData name="Vishwani Patel" userId="S::vishwani.patel@1rivet.com::9e6db74d-ca94-469d-901a-b34cb4d6ac3d" providerId="AD" clId="Web-{9426481D-BF0E-4B99-B685-6717281AC2F7}" dt="2024-01-02T07:21:44.380" v="785" actId="1076"/>
          <ac:spMkLst>
            <pc:docMk/>
            <pc:sldMk cId="2660625231" sldId="735"/>
            <ac:spMk id="20" creationId="{2F05B5E8-7346-B807-409C-9BEE78BBA6CE}"/>
          </ac:spMkLst>
        </pc:spChg>
        <pc:graphicFrameChg chg="add del mod modGraphic">
          <ac:chgData name="Vishwani Patel" userId="S::vishwani.patel@1rivet.com::9e6db74d-ca94-469d-901a-b34cb4d6ac3d" providerId="AD" clId="Web-{9426481D-BF0E-4B99-B685-6717281AC2F7}" dt="2024-01-02T06:41:53.562" v="263"/>
          <ac:graphicFrameMkLst>
            <pc:docMk/>
            <pc:sldMk cId="2660625231" sldId="735"/>
            <ac:graphicFrameMk id="3" creationId="{9955C5D1-B5E2-D9C9-8997-6D7968505F26}"/>
          </ac:graphicFrameMkLst>
        </pc:graphicFrameChg>
        <pc:cxnChg chg="add del mod">
          <ac:chgData name="Vishwani Patel" userId="S::vishwani.patel@1rivet.com::9e6db74d-ca94-469d-901a-b34cb4d6ac3d" providerId="AD" clId="Web-{9426481D-BF0E-4B99-B685-6717281AC2F7}" dt="2024-01-02T07:19:59.987" v="773"/>
          <ac:cxnSpMkLst>
            <pc:docMk/>
            <pc:sldMk cId="2660625231" sldId="735"/>
            <ac:cxnSpMk id="21" creationId="{3E6EC00D-7416-1E56-3EC9-C4741DB89B1A}"/>
          </ac:cxnSpMkLst>
        </pc:cxnChg>
        <pc:cxnChg chg="add mod">
          <ac:chgData name="Vishwani Patel" userId="S::vishwani.patel@1rivet.com::9e6db74d-ca94-469d-901a-b34cb4d6ac3d" providerId="AD" clId="Web-{9426481D-BF0E-4B99-B685-6717281AC2F7}" dt="2024-01-02T07:20:37.738" v="780" actId="1076"/>
          <ac:cxnSpMkLst>
            <pc:docMk/>
            <pc:sldMk cId="2660625231" sldId="735"/>
            <ac:cxnSpMk id="22" creationId="{B710C90F-ED3D-106C-62E1-53C044C283B6}"/>
          </ac:cxnSpMkLst>
        </pc:cxnChg>
      </pc:sldChg>
      <pc:sldChg chg="modSp">
        <pc:chgData name="Vishwani Patel" userId="S::vishwani.patel@1rivet.com::9e6db74d-ca94-469d-901a-b34cb4d6ac3d" providerId="AD" clId="Web-{9426481D-BF0E-4B99-B685-6717281AC2F7}" dt="2024-01-02T06:25:29.821" v="32" actId="20577"/>
        <pc:sldMkLst>
          <pc:docMk/>
          <pc:sldMk cId="808639233" sldId="770"/>
        </pc:sldMkLst>
        <pc:spChg chg="mod">
          <ac:chgData name="Vishwani Patel" userId="S::vishwani.patel@1rivet.com::9e6db74d-ca94-469d-901a-b34cb4d6ac3d" providerId="AD" clId="Web-{9426481D-BF0E-4B99-B685-6717281AC2F7}" dt="2024-01-02T06:24:59.508" v="25" actId="20577"/>
          <ac:spMkLst>
            <pc:docMk/>
            <pc:sldMk cId="808639233" sldId="770"/>
            <ac:spMk id="2" creationId="{0787111D-4949-E32B-0050-7A2E67FDA605}"/>
          </ac:spMkLst>
        </pc:spChg>
        <pc:spChg chg="mod">
          <ac:chgData name="Vishwani Patel" userId="S::vishwani.patel@1rivet.com::9e6db74d-ca94-469d-901a-b34cb4d6ac3d" providerId="AD" clId="Web-{9426481D-BF0E-4B99-B685-6717281AC2F7}" dt="2024-01-02T06:25:29.821" v="32" actId="20577"/>
          <ac:spMkLst>
            <pc:docMk/>
            <pc:sldMk cId="808639233" sldId="770"/>
            <ac:spMk id="3" creationId="{8A4259C2-C7F3-7B49-43B3-295765772EF5}"/>
          </ac:spMkLst>
        </pc:spChg>
      </pc:sldChg>
      <pc:sldChg chg="del">
        <pc:chgData name="Vishwani Patel" userId="S::vishwani.patel@1rivet.com::9e6db74d-ca94-469d-901a-b34cb4d6ac3d" providerId="AD" clId="Web-{9426481D-BF0E-4B99-B685-6717281AC2F7}" dt="2024-01-02T06:42:16.328" v="270"/>
        <pc:sldMkLst>
          <pc:docMk/>
          <pc:sldMk cId="4117667169" sldId="773"/>
        </pc:sldMkLst>
      </pc:sldChg>
      <pc:sldChg chg="modSp">
        <pc:chgData name="Vishwani Patel" userId="S::vishwani.patel@1rivet.com::9e6db74d-ca94-469d-901a-b34cb4d6ac3d" providerId="AD" clId="Web-{9426481D-BF0E-4B99-B685-6717281AC2F7}" dt="2024-01-02T06:26:08.213" v="36" actId="20577"/>
        <pc:sldMkLst>
          <pc:docMk/>
          <pc:sldMk cId="2808054772" sldId="777"/>
        </pc:sldMkLst>
        <pc:spChg chg="mod">
          <ac:chgData name="Vishwani Patel" userId="S::vishwani.patel@1rivet.com::9e6db74d-ca94-469d-901a-b34cb4d6ac3d" providerId="AD" clId="Web-{9426481D-BF0E-4B99-B685-6717281AC2F7}" dt="2024-01-02T06:26:08.213" v="36" actId="20577"/>
          <ac:spMkLst>
            <pc:docMk/>
            <pc:sldMk cId="2808054772" sldId="777"/>
            <ac:spMk id="2" creationId="{58AE002A-D1B9-7079-6084-E960E6EF9550}"/>
          </ac:spMkLst>
        </pc:spChg>
      </pc:sldChg>
      <pc:sldChg chg="delSp add del replId">
        <pc:chgData name="Vishwani Patel" userId="S::vishwani.patel@1rivet.com::9e6db74d-ca94-469d-901a-b34cb4d6ac3d" providerId="AD" clId="Web-{9426481D-BF0E-4B99-B685-6717281AC2F7}" dt="2024-01-02T06:42:14.687" v="269"/>
        <pc:sldMkLst>
          <pc:docMk/>
          <pc:sldMk cId="2100069827" sldId="778"/>
        </pc:sldMkLst>
        <pc:graphicFrameChg chg="del">
          <ac:chgData name="Vishwani Patel" userId="S::vishwani.patel@1rivet.com::9e6db74d-ca94-469d-901a-b34cb4d6ac3d" providerId="AD" clId="Web-{9426481D-BF0E-4B99-B685-6717281AC2F7}" dt="2024-01-02T06:42:08.078" v="268"/>
          <ac:graphicFrameMkLst>
            <pc:docMk/>
            <pc:sldMk cId="2100069827" sldId="778"/>
            <ac:graphicFrameMk id="3" creationId="{C2ED6726-056B-D54E-6770-BB54911FDD64}"/>
          </ac:graphicFrameMkLst>
        </pc:graphicFrameChg>
      </pc:sldChg>
      <pc:sldChg chg="addSp delSp modSp add replId">
        <pc:chgData name="Vishwani Patel" userId="S::vishwani.patel@1rivet.com::9e6db74d-ca94-469d-901a-b34cb4d6ac3d" providerId="AD" clId="Web-{9426481D-BF0E-4B99-B685-6717281AC2F7}" dt="2024-01-02T07:24:09.274" v="851" actId="1076"/>
        <pc:sldMkLst>
          <pc:docMk/>
          <pc:sldMk cId="2182203329" sldId="779"/>
        </pc:sldMkLst>
        <pc:spChg chg="mod">
          <ac:chgData name="Vishwani Patel" userId="S::vishwani.patel@1rivet.com::9e6db74d-ca94-469d-901a-b34cb4d6ac3d" providerId="AD" clId="Web-{9426481D-BF0E-4B99-B685-6717281AC2F7}" dt="2024-01-02T07:00:15.523" v="628" actId="20577"/>
          <ac:spMkLst>
            <pc:docMk/>
            <pc:sldMk cId="2182203329" sldId="779"/>
            <ac:spMk id="2" creationId="{AFF66F9D-DBF7-DC40-B842-ADF448A1C74D}"/>
          </ac:spMkLst>
        </pc:spChg>
        <pc:spChg chg="del mod">
          <ac:chgData name="Vishwani Patel" userId="S::vishwani.patel@1rivet.com::9e6db74d-ca94-469d-901a-b34cb4d6ac3d" providerId="AD" clId="Web-{9426481D-BF0E-4B99-B685-6717281AC2F7}" dt="2024-01-02T06:43:56.408" v="307"/>
          <ac:spMkLst>
            <pc:docMk/>
            <pc:sldMk cId="2182203329" sldId="779"/>
            <ac:spMk id="5" creationId="{7E5F4130-2EC7-9B17-C3ED-C8BC478268DB}"/>
          </ac:spMkLst>
        </pc:spChg>
        <pc:spChg chg="mod">
          <ac:chgData name="Vishwani Patel" userId="S::vishwani.patel@1rivet.com::9e6db74d-ca94-469d-901a-b34cb4d6ac3d" providerId="AD" clId="Web-{9426481D-BF0E-4B99-B685-6717281AC2F7}" dt="2024-01-02T07:22:47.803" v="809"/>
          <ac:spMkLst>
            <pc:docMk/>
            <pc:sldMk cId="2182203329" sldId="779"/>
            <ac:spMk id="6" creationId="{6D081577-F5BD-D960-463C-829807DC6C0D}"/>
          </ac:spMkLst>
        </pc:spChg>
        <pc:spChg chg="mod">
          <ac:chgData name="Vishwani Patel" userId="S::vishwani.patel@1rivet.com::9e6db74d-ca94-469d-901a-b34cb4d6ac3d" providerId="AD" clId="Web-{9426481D-BF0E-4B99-B685-6717281AC2F7}" dt="2024-01-02T07:22:47.803" v="810"/>
          <ac:spMkLst>
            <pc:docMk/>
            <pc:sldMk cId="2182203329" sldId="779"/>
            <ac:spMk id="7" creationId="{AE865EAF-D0E6-AB35-1B27-46FE85FE5E96}"/>
          </ac:spMkLst>
        </pc:spChg>
        <pc:spChg chg="mod">
          <ac:chgData name="Vishwani Patel" userId="S::vishwani.patel@1rivet.com::9e6db74d-ca94-469d-901a-b34cb4d6ac3d" providerId="AD" clId="Web-{9426481D-BF0E-4B99-B685-6717281AC2F7}" dt="2024-01-02T07:24:09.227" v="847" actId="1076"/>
          <ac:spMkLst>
            <pc:docMk/>
            <pc:sldMk cId="2182203329" sldId="779"/>
            <ac:spMk id="9" creationId="{FD44C376-B86E-B675-9A42-6C8B604422BA}"/>
          </ac:spMkLst>
        </pc:spChg>
        <pc:spChg chg="mod">
          <ac:chgData name="Vishwani Patel" userId="S::vishwani.patel@1rivet.com::9e6db74d-ca94-469d-901a-b34cb4d6ac3d" providerId="AD" clId="Web-{9426481D-BF0E-4B99-B685-6717281AC2F7}" dt="2024-01-02T07:24:09.242" v="848" actId="1076"/>
          <ac:spMkLst>
            <pc:docMk/>
            <pc:sldMk cId="2182203329" sldId="779"/>
            <ac:spMk id="10" creationId="{69517DEC-D3B3-C0CC-61C5-E43E72659A04}"/>
          </ac:spMkLst>
        </pc:spChg>
        <pc:spChg chg="mod">
          <ac:chgData name="Vishwani Patel" userId="S::vishwani.patel@1rivet.com::9e6db74d-ca94-469d-901a-b34cb4d6ac3d" providerId="AD" clId="Web-{9426481D-BF0E-4B99-B685-6717281AC2F7}" dt="2024-01-02T07:24:09.258" v="849" actId="1076"/>
          <ac:spMkLst>
            <pc:docMk/>
            <pc:sldMk cId="2182203329" sldId="779"/>
            <ac:spMk id="11" creationId="{A832CA87-5AE3-A093-074A-DC7564C433E3}"/>
          </ac:spMkLst>
        </pc:spChg>
        <pc:spChg chg="mod">
          <ac:chgData name="Vishwani Patel" userId="S::vishwani.patel@1rivet.com::9e6db74d-ca94-469d-901a-b34cb4d6ac3d" providerId="AD" clId="Web-{9426481D-BF0E-4B99-B685-6717281AC2F7}" dt="2024-01-02T07:24:09.258" v="850" actId="1076"/>
          <ac:spMkLst>
            <pc:docMk/>
            <pc:sldMk cId="2182203329" sldId="779"/>
            <ac:spMk id="12" creationId="{E62624A3-7102-059C-FAEF-B413FD2E4D12}"/>
          </ac:spMkLst>
        </pc:spChg>
        <pc:spChg chg="mod">
          <ac:chgData name="Vishwani Patel" userId="S::vishwani.patel@1rivet.com::9e6db74d-ca94-469d-901a-b34cb4d6ac3d" providerId="AD" clId="Web-{9426481D-BF0E-4B99-B685-6717281AC2F7}" dt="2024-01-02T07:24:09.274" v="851" actId="1076"/>
          <ac:spMkLst>
            <pc:docMk/>
            <pc:sldMk cId="2182203329" sldId="779"/>
            <ac:spMk id="13" creationId="{8F4D42CF-B8CE-FCAE-559F-F47BFDC177D3}"/>
          </ac:spMkLst>
        </pc:spChg>
        <pc:spChg chg="add mod">
          <ac:chgData name="Vishwani Patel" userId="S::vishwani.patel@1rivet.com::9e6db74d-ca94-469d-901a-b34cb4d6ac3d" providerId="AD" clId="Web-{9426481D-BF0E-4B99-B685-6717281AC2F7}" dt="2024-01-02T07:22:11.084" v="793" actId="1076"/>
          <ac:spMkLst>
            <pc:docMk/>
            <pc:sldMk cId="2182203329" sldId="779"/>
            <ac:spMk id="14" creationId="{DA02D2CC-5B6A-E26B-4974-39CE4CC8E146}"/>
          </ac:spMkLst>
        </pc:spChg>
        <pc:spChg chg="add del">
          <ac:chgData name="Vishwani Patel" userId="S::vishwani.patel@1rivet.com::9e6db74d-ca94-469d-901a-b34cb4d6ac3d" providerId="AD" clId="Web-{9426481D-BF0E-4B99-B685-6717281AC2F7}" dt="2024-01-02T07:23:41.367" v="840"/>
          <ac:spMkLst>
            <pc:docMk/>
            <pc:sldMk cId="2182203329" sldId="779"/>
            <ac:spMk id="17" creationId="{EDDBF285-CFF8-CC17-EAEE-7B20D3E23278}"/>
          </ac:spMkLst>
        </pc:spChg>
        <pc:graphicFrameChg chg="del mod modGraphic">
          <ac:chgData name="Vishwani Patel" userId="S::vishwani.patel@1rivet.com::9e6db74d-ca94-469d-901a-b34cb4d6ac3d" providerId="AD" clId="Web-{9426481D-BF0E-4B99-B685-6717281AC2F7}" dt="2024-01-02T06:41:56.296" v="264"/>
          <ac:graphicFrameMkLst>
            <pc:docMk/>
            <pc:sldMk cId="2182203329" sldId="779"/>
            <ac:graphicFrameMk id="3" creationId="{AE3CEE8A-1E03-15A9-0681-ED7EB4AA31D8}"/>
          </ac:graphicFrameMkLst>
        </pc:graphicFrameChg>
        <pc:cxnChg chg="add mod">
          <ac:chgData name="Vishwani Patel" userId="S::vishwani.patel@1rivet.com::9e6db74d-ca94-469d-901a-b34cb4d6ac3d" providerId="AD" clId="Web-{9426481D-BF0E-4B99-B685-6717281AC2F7}" dt="2024-01-02T07:22:11.099" v="794" actId="1076"/>
          <ac:cxnSpMkLst>
            <pc:docMk/>
            <pc:sldMk cId="2182203329" sldId="779"/>
            <ac:cxnSpMk id="16" creationId="{D97CC4EE-2ABF-04D3-FFF4-CE336ABA8670}"/>
          </ac:cxnSpMkLst>
        </pc:cxnChg>
        <pc:cxnChg chg="add del mod">
          <ac:chgData name="Vishwani Patel" userId="S::vishwani.patel@1rivet.com::9e6db74d-ca94-469d-901a-b34cb4d6ac3d" providerId="AD" clId="Web-{9426481D-BF0E-4B99-B685-6717281AC2F7}" dt="2024-01-02T07:23:41.367" v="839"/>
          <ac:cxnSpMkLst>
            <pc:docMk/>
            <pc:sldMk cId="2182203329" sldId="779"/>
            <ac:cxnSpMk id="18" creationId="{80ECC771-BE27-403E-2FAC-0C6379268727}"/>
          </ac:cxnSpMkLst>
        </pc:cxnChg>
      </pc:sldChg>
      <pc:sldChg chg="addSp delSp modSp add replId">
        <pc:chgData name="Vishwani Patel" userId="S::vishwani.patel@1rivet.com::9e6db74d-ca94-469d-901a-b34cb4d6ac3d" providerId="AD" clId="Web-{9426481D-BF0E-4B99-B685-6717281AC2F7}" dt="2024-01-02T07:25:04.619" v="858" actId="1076"/>
        <pc:sldMkLst>
          <pc:docMk/>
          <pc:sldMk cId="3809126629" sldId="780"/>
        </pc:sldMkLst>
        <pc:spChg chg="mod">
          <ac:chgData name="Vishwani Patel" userId="S::vishwani.patel@1rivet.com::9e6db74d-ca94-469d-901a-b34cb4d6ac3d" providerId="AD" clId="Web-{9426481D-BF0E-4B99-B685-6717281AC2F7}" dt="2024-01-02T07:00:44.415" v="636" actId="20577"/>
          <ac:spMkLst>
            <pc:docMk/>
            <pc:sldMk cId="3809126629" sldId="780"/>
            <ac:spMk id="2" creationId="{DFE1603D-9511-63B0-85EE-EFDF344BFA23}"/>
          </ac:spMkLst>
        </pc:spChg>
        <pc:spChg chg="del mod">
          <ac:chgData name="Vishwani Patel" userId="S::vishwani.patel@1rivet.com::9e6db74d-ca94-469d-901a-b34cb4d6ac3d" providerId="AD" clId="Web-{9426481D-BF0E-4B99-B685-6717281AC2F7}" dt="2024-01-02T06:45:59.005" v="356"/>
          <ac:spMkLst>
            <pc:docMk/>
            <pc:sldMk cId="3809126629" sldId="780"/>
            <ac:spMk id="5" creationId="{13F010E7-6826-413E-C3BB-EE9F1797103B}"/>
          </ac:spMkLst>
        </pc:spChg>
        <pc:spChg chg="mod">
          <ac:chgData name="Vishwani Patel" userId="S::vishwani.patel@1rivet.com::9e6db74d-ca94-469d-901a-b34cb4d6ac3d" providerId="AD" clId="Web-{9426481D-BF0E-4B99-B685-6717281AC2F7}" dt="2024-01-02T07:23:04.132" v="812"/>
          <ac:spMkLst>
            <pc:docMk/>
            <pc:sldMk cId="3809126629" sldId="780"/>
            <ac:spMk id="6" creationId="{31EB00DA-DBF1-ACD1-D26D-8FEAB407C53D}"/>
          </ac:spMkLst>
        </pc:spChg>
        <pc:spChg chg="mod">
          <ac:chgData name="Vishwani Patel" userId="S::vishwani.patel@1rivet.com::9e6db74d-ca94-469d-901a-b34cb4d6ac3d" providerId="AD" clId="Web-{9426481D-BF0E-4B99-B685-6717281AC2F7}" dt="2024-01-02T07:23:04.147" v="813"/>
          <ac:spMkLst>
            <pc:docMk/>
            <pc:sldMk cId="3809126629" sldId="780"/>
            <ac:spMk id="7" creationId="{023DEAFA-EE91-4C25-7F82-74B2CE547202}"/>
          </ac:spMkLst>
        </pc:spChg>
        <pc:spChg chg="add mod">
          <ac:chgData name="Vishwani Patel" userId="S::vishwani.patel@1rivet.com::9e6db74d-ca94-469d-901a-b34cb4d6ac3d" providerId="AD" clId="Web-{9426481D-BF0E-4B99-B685-6717281AC2F7}" dt="2024-01-02T07:23:04.163" v="814"/>
          <ac:spMkLst>
            <pc:docMk/>
            <pc:sldMk cId="3809126629" sldId="780"/>
            <ac:spMk id="8" creationId="{A7314D9C-152A-8F6C-104F-51E4BBF58788}"/>
          </ac:spMkLst>
        </pc:spChg>
        <pc:spChg chg="del mod">
          <ac:chgData name="Vishwani Patel" userId="S::vishwani.patel@1rivet.com::9e6db74d-ca94-469d-901a-b34cb4d6ac3d" providerId="AD" clId="Web-{9426481D-BF0E-4B99-B685-6717281AC2F7}" dt="2024-01-02T06:35:56.366" v="172"/>
          <ac:spMkLst>
            <pc:docMk/>
            <pc:sldMk cId="3809126629" sldId="780"/>
            <ac:spMk id="9" creationId="{BF229479-13C1-B435-0777-1744CDD6E1FE}"/>
          </ac:spMkLst>
        </pc:spChg>
        <pc:spChg chg="mod">
          <ac:chgData name="Vishwani Patel" userId="S::vishwani.patel@1rivet.com::9e6db74d-ca94-469d-901a-b34cb4d6ac3d" providerId="AD" clId="Web-{9426481D-BF0E-4B99-B685-6717281AC2F7}" dt="2024-01-02T07:25:04.603" v="856" actId="1076"/>
          <ac:spMkLst>
            <pc:docMk/>
            <pc:sldMk cId="3809126629" sldId="780"/>
            <ac:spMk id="10" creationId="{E4AFCA41-3BA8-060E-FAAD-25ECAD466DA7}"/>
          </ac:spMkLst>
        </pc:spChg>
        <pc:spChg chg="del">
          <ac:chgData name="Vishwani Patel" userId="S::vishwani.patel@1rivet.com::9e6db74d-ca94-469d-901a-b34cb4d6ac3d" providerId="AD" clId="Web-{9426481D-BF0E-4B99-B685-6717281AC2F7}" dt="2024-01-02T06:35:51.898" v="170"/>
          <ac:spMkLst>
            <pc:docMk/>
            <pc:sldMk cId="3809126629" sldId="780"/>
            <ac:spMk id="11" creationId="{A52E11FF-BB1A-52EF-14D5-07A6B2933FAA}"/>
          </ac:spMkLst>
        </pc:spChg>
        <pc:spChg chg="mod">
          <ac:chgData name="Vishwani Patel" userId="S::vishwani.patel@1rivet.com::9e6db74d-ca94-469d-901a-b34cb4d6ac3d" providerId="AD" clId="Web-{9426481D-BF0E-4B99-B685-6717281AC2F7}" dt="2024-01-02T07:25:04.619" v="857" actId="1076"/>
          <ac:spMkLst>
            <pc:docMk/>
            <pc:sldMk cId="3809126629" sldId="780"/>
            <ac:spMk id="12" creationId="{A433F226-3396-8981-B402-3AFAEAE0B5C3}"/>
          </ac:spMkLst>
        </pc:spChg>
        <pc:spChg chg="mod">
          <ac:chgData name="Vishwani Patel" userId="S::vishwani.patel@1rivet.com::9e6db74d-ca94-469d-901a-b34cb4d6ac3d" providerId="AD" clId="Web-{9426481D-BF0E-4B99-B685-6717281AC2F7}" dt="2024-01-02T07:25:04.619" v="858" actId="1076"/>
          <ac:spMkLst>
            <pc:docMk/>
            <pc:sldMk cId="3809126629" sldId="780"/>
            <ac:spMk id="13" creationId="{97D92E11-A77E-E0CF-EEF8-B4A59467C1E0}"/>
          </ac:spMkLst>
        </pc:spChg>
        <pc:spChg chg="add mod">
          <ac:chgData name="Vishwani Patel" userId="S::vishwani.patel@1rivet.com::9e6db74d-ca94-469d-901a-b34cb4d6ac3d" providerId="AD" clId="Web-{9426481D-BF0E-4B99-B685-6717281AC2F7}" dt="2024-01-02T07:24:33.821" v="854" actId="14100"/>
          <ac:spMkLst>
            <pc:docMk/>
            <pc:sldMk cId="3809126629" sldId="780"/>
            <ac:spMk id="14" creationId="{9672E530-1770-648B-3977-BE262A4CCC2D}"/>
          </ac:spMkLst>
        </pc:spChg>
        <pc:graphicFrameChg chg="del mod modGraphic">
          <ac:chgData name="Vishwani Patel" userId="S::vishwani.patel@1rivet.com::9e6db74d-ca94-469d-901a-b34cb4d6ac3d" providerId="AD" clId="Web-{9426481D-BF0E-4B99-B685-6717281AC2F7}" dt="2024-01-02T06:41:58.796" v="265"/>
          <ac:graphicFrameMkLst>
            <pc:docMk/>
            <pc:sldMk cId="3809126629" sldId="780"/>
            <ac:graphicFrameMk id="3" creationId="{1DD2B228-C820-233A-656D-EB841A51431C}"/>
          </ac:graphicFrameMkLst>
        </pc:graphicFrameChg>
        <pc:cxnChg chg="add mod">
          <ac:chgData name="Vishwani Patel" userId="S::vishwani.patel@1rivet.com::9e6db74d-ca94-469d-901a-b34cb4d6ac3d" providerId="AD" clId="Web-{9426481D-BF0E-4B99-B685-6717281AC2F7}" dt="2024-01-02T07:24:33.837" v="855" actId="14100"/>
          <ac:cxnSpMkLst>
            <pc:docMk/>
            <pc:sldMk cId="3809126629" sldId="780"/>
            <ac:cxnSpMk id="15" creationId="{4D23BE8E-2CBF-CDA6-150C-4D68E28A42B5}"/>
          </ac:cxnSpMkLst>
        </pc:cxnChg>
      </pc:sldChg>
      <pc:sldChg chg="addSp delSp modSp add del replId">
        <pc:chgData name="Vishwani Patel" userId="S::vishwani.patel@1rivet.com::9e6db74d-ca94-469d-901a-b34cb4d6ac3d" providerId="AD" clId="Web-{9426481D-BF0E-4B99-B685-6717281AC2F7}" dt="2024-01-02T06:49:07.087" v="443"/>
        <pc:sldMkLst>
          <pc:docMk/>
          <pc:sldMk cId="3447780579" sldId="781"/>
        </pc:sldMkLst>
        <pc:spChg chg="add mod">
          <ac:chgData name="Vishwani Patel" userId="S::vishwani.patel@1rivet.com::9e6db74d-ca94-469d-901a-b34cb4d6ac3d" providerId="AD" clId="Web-{9426481D-BF0E-4B99-B685-6717281AC2F7}" dt="2024-01-02T06:36:43.352" v="178" actId="20577"/>
          <ac:spMkLst>
            <pc:docMk/>
            <pc:sldMk cId="3447780579" sldId="781"/>
            <ac:spMk id="9" creationId="{E4983515-5CC8-9EC1-7001-3201A6DA173B}"/>
          </ac:spMkLst>
        </pc:spChg>
        <pc:spChg chg="mod">
          <ac:chgData name="Vishwani Patel" userId="S::vishwani.patel@1rivet.com::9e6db74d-ca94-469d-901a-b34cb4d6ac3d" providerId="AD" clId="Web-{9426481D-BF0E-4B99-B685-6717281AC2F7}" dt="2024-01-02T06:37:21.540" v="192" actId="1076"/>
          <ac:spMkLst>
            <pc:docMk/>
            <pc:sldMk cId="3447780579" sldId="781"/>
            <ac:spMk id="10" creationId="{8904D095-EACA-BC81-1221-CC1BA328AB0E}"/>
          </ac:spMkLst>
        </pc:spChg>
        <pc:spChg chg="add del mod">
          <ac:chgData name="Vishwani Patel" userId="S::vishwani.patel@1rivet.com::9e6db74d-ca94-469d-901a-b34cb4d6ac3d" providerId="AD" clId="Web-{9426481D-BF0E-4B99-B685-6717281AC2F7}" dt="2024-01-02T06:37:12.165" v="190"/>
          <ac:spMkLst>
            <pc:docMk/>
            <pc:sldMk cId="3447780579" sldId="781"/>
            <ac:spMk id="11" creationId="{CBC8F6D5-D513-E324-7562-FA5144AA6A83}"/>
          </ac:spMkLst>
        </pc:spChg>
        <pc:spChg chg="mod">
          <ac:chgData name="Vishwani Patel" userId="S::vishwani.patel@1rivet.com::9e6db74d-ca94-469d-901a-b34cb4d6ac3d" providerId="AD" clId="Web-{9426481D-BF0E-4B99-B685-6717281AC2F7}" dt="2024-01-02T06:37:22.931" v="193" actId="1076"/>
          <ac:spMkLst>
            <pc:docMk/>
            <pc:sldMk cId="3447780579" sldId="781"/>
            <ac:spMk id="12" creationId="{9A28237E-B83F-0D44-1606-972BAA98DC2D}"/>
          </ac:spMkLst>
        </pc:spChg>
        <pc:spChg chg="mod">
          <ac:chgData name="Vishwani Patel" userId="S::vishwani.patel@1rivet.com::9e6db74d-ca94-469d-901a-b34cb4d6ac3d" providerId="AD" clId="Web-{9426481D-BF0E-4B99-B685-6717281AC2F7}" dt="2024-01-02T06:37:25.040" v="194" actId="1076"/>
          <ac:spMkLst>
            <pc:docMk/>
            <pc:sldMk cId="3447780579" sldId="781"/>
            <ac:spMk id="13" creationId="{B34FAC24-950F-2484-844B-D23B46CDC8BE}"/>
          </ac:spMkLst>
        </pc:spChg>
        <pc:spChg chg="add mod">
          <ac:chgData name="Vishwani Patel" userId="S::vishwani.patel@1rivet.com::9e6db74d-ca94-469d-901a-b34cb4d6ac3d" providerId="AD" clId="Web-{9426481D-BF0E-4B99-B685-6717281AC2F7}" dt="2024-01-02T06:37:43.056" v="203" actId="20577"/>
          <ac:spMkLst>
            <pc:docMk/>
            <pc:sldMk cId="3447780579" sldId="781"/>
            <ac:spMk id="14" creationId="{603B3B95-8761-715D-C99A-6D0230F91066}"/>
          </ac:spMkLst>
        </pc:spChg>
        <pc:spChg chg="add mod">
          <ac:chgData name="Vishwani Patel" userId="S::vishwani.patel@1rivet.com::9e6db74d-ca94-469d-901a-b34cb4d6ac3d" providerId="AD" clId="Web-{9426481D-BF0E-4B99-B685-6717281AC2F7}" dt="2024-01-02T06:37:58.166" v="209" actId="20577"/>
          <ac:spMkLst>
            <pc:docMk/>
            <pc:sldMk cId="3447780579" sldId="781"/>
            <ac:spMk id="15" creationId="{35DE7777-4F24-4C5C-D7DB-1052B417B5D0}"/>
          </ac:spMkLst>
        </pc:spChg>
        <pc:spChg chg="add mod">
          <ac:chgData name="Vishwani Patel" userId="S::vishwani.patel@1rivet.com::9e6db74d-ca94-469d-901a-b34cb4d6ac3d" providerId="AD" clId="Web-{9426481D-BF0E-4B99-B685-6717281AC2F7}" dt="2024-01-02T06:38:18.088" v="213" actId="20577"/>
          <ac:spMkLst>
            <pc:docMk/>
            <pc:sldMk cId="3447780579" sldId="781"/>
            <ac:spMk id="16" creationId="{0DBDB199-F0DE-6ECC-2E96-CD42298B9082}"/>
          </ac:spMkLst>
        </pc:spChg>
        <pc:spChg chg="add mod">
          <ac:chgData name="Vishwani Patel" userId="S::vishwani.patel@1rivet.com::9e6db74d-ca94-469d-901a-b34cb4d6ac3d" providerId="AD" clId="Web-{9426481D-BF0E-4B99-B685-6717281AC2F7}" dt="2024-01-02T06:38:40.495" v="224" actId="20577"/>
          <ac:spMkLst>
            <pc:docMk/>
            <pc:sldMk cId="3447780579" sldId="781"/>
            <ac:spMk id="17" creationId="{5256E947-16D3-D5FD-217F-EEE96675E493}"/>
          </ac:spMkLst>
        </pc:spChg>
        <pc:graphicFrameChg chg="del mod modGraphic">
          <ac:chgData name="Vishwani Patel" userId="S::vishwani.patel@1rivet.com::9e6db74d-ca94-469d-901a-b34cb4d6ac3d" providerId="AD" clId="Web-{9426481D-BF0E-4B99-B685-6717281AC2F7}" dt="2024-01-02T06:42:00.921" v="266"/>
          <ac:graphicFrameMkLst>
            <pc:docMk/>
            <pc:sldMk cId="3447780579" sldId="781"/>
            <ac:graphicFrameMk id="3" creationId="{3AE7FE16-B9A7-5B7D-8437-9374551F21AB}"/>
          </ac:graphicFrameMkLst>
        </pc:graphicFrameChg>
      </pc:sldChg>
      <pc:sldChg chg="addSp delSp modSp add del replId">
        <pc:chgData name="Vishwani Patel" userId="S::vishwani.patel@1rivet.com::9e6db74d-ca94-469d-901a-b34cb4d6ac3d" providerId="AD" clId="Web-{9426481D-BF0E-4B99-B685-6717281AC2F7}" dt="2024-01-02T06:52:45.217" v="510"/>
        <pc:sldMkLst>
          <pc:docMk/>
          <pc:sldMk cId="3950234975" sldId="782"/>
        </pc:sldMkLst>
        <pc:spChg chg="mod">
          <ac:chgData name="Vishwani Patel" userId="S::vishwani.patel@1rivet.com::9e6db74d-ca94-469d-901a-b34cb4d6ac3d" providerId="AD" clId="Web-{9426481D-BF0E-4B99-B685-6717281AC2F7}" dt="2024-01-02T06:51:40.184" v="488" actId="20577"/>
          <ac:spMkLst>
            <pc:docMk/>
            <pc:sldMk cId="3950234975" sldId="782"/>
            <ac:spMk id="10" creationId="{C9A8C88A-B17C-4207-4A66-674DB37A8C0C}"/>
          </ac:spMkLst>
        </pc:spChg>
        <pc:spChg chg="add mod">
          <ac:chgData name="Vishwani Patel" userId="S::vishwani.patel@1rivet.com::9e6db74d-ca94-469d-901a-b34cb4d6ac3d" providerId="AD" clId="Web-{9426481D-BF0E-4B99-B685-6717281AC2F7}" dt="2024-01-02T06:39:40.246" v="236" actId="20577"/>
          <ac:spMkLst>
            <pc:docMk/>
            <pc:sldMk cId="3950234975" sldId="782"/>
            <ac:spMk id="11" creationId="{60CF48F4-C6AD-44B8-C577-6E7DF07A19F7}"/>
          </ac:spMkLst>
        </pc:spChg>
        <pc:spChg chg="mod">
          <ac:chgData name="Vishwani Patel" userId="S::vishwani.patel@1rivet.com::9e6db74d-ca94-469d-901a-b34cb4d6ac3d" providerId="AD" clId="Web-{9426481D-BF0E-4B99-B685-6717281AC2F7}" dt="2024-01-02T06:51:49.809" v="490" actId="20577"/>
          <ac:spMkLst>
            <pc:docMk/>
            <pc:sldMk cId="3950234975" sldId="782"/>
            <ac:spMk id="12" creationId="{C64553CF-6C3A-4141-8565-D077552EFE99}"/>
          </ac:spMkLst>
        </pc:spChg>
        <pc:spChg chg="del">
          <ac:chgData name="Vishwani Patel" userId="S::vishwani.patel@1rivet.com::9e6db74d-ca94-469d-901a-b34cb4d6ac3d" providerId="AD" clId="Web-{9426481D-BF0E-4B99-B685-6717281AC2F7}" dt="2024-01-02T06:40:02.903" v="246"/>
          <ac:spMkLst>
            <pc:docMk/>
            <pc:sldMk cId="3950234975" sldId="782"/>
            <ac:spMk id="13" creationId="{D3A612B6-D717-E4FD-C85F-97937B5B6BD9}"/>
          </ac:spMkLst>
        </pc:spChg>
        <pc:spChg chg="del">
          <ac:chgData name="Vishwani Patel" userId="S::vishwani.patel@1rivet.com::9e6db74d-ca94-469d-901a-b34cb4d6ac3d" providerId="AD" clId="Web-{9426481D-BF0E-4B99-B685-6717281AC2F7}" dt="2024-01-02T06:40:03.872" v="247"/>
          <ac:spMkLst>
            <pc:docMk/>
            <pc:sldMk cId="3950234975" sldId="782"/>
            <ac:spMk id="14" creationId="{4C110D54-B800-AAF9-CC18-9B3091A842DC}"/>
          </ac:spMkLst>
        </pc:spChg>
        <pc:spChg chg="del">
          <ac:chgData name="Vishwani Patel" userId="S::vishwani.patel@1rivet.com::9e6db74d-ca94-469d-901a-b34cb4d6ac3d" providerId="AD" clId="Web-{9426481D-BF0E-4B99-B685-6717281AC2F7}" dt="2024-01-02T06:40:04.762" v="248"/>
          <ac:spMkLst>
            <pc:docMk/>
            <pc:sldMk cId="3950234975" sldId="782"/>
            <ac:spMk id="15" creationId="{64CFFBB6-63DC-C676-AB62-8C3B378D57A5}"/>
          </ac:spMkLst>
        </pc:spChg>
        <pc:spChg chg="del">
          <ac:chgData name="Vishwani Patel" userId="S::vishwani.patel@1rivet.com::9e6db74d-ca94-469d-901a-b34cb4d6ac3d" providerId="AD" clId="Web-{9426481D-BF0E-4B99-B685-6717281AC2F7}" dt="2024-01-02T06:40:06.091" v="249"/>
          <ac:spMkLst>
            <pc:docMk/>
            <pc:sldMk cId="3950234975" sldId="782"/>
            <ac:spMk id="16" creationId="{7149BC2D-5069-F708-57EF-734759A6B50B}"/>
          </ac:spMkLst>
        </pc:spChg>
        <pc:graphicFrameChg chg="del mod modGraphic">
          <ac:chgData name="Vishwani Patel" userId="S::vishwani.patel@1rivet.com::9e6db74d-ca94-469d-901a-b34cb4d6ac3d" providerId="AD" clId="Web-{9426481D-BF0E-4B99-B685-6717281AC2F7}" dt="2024-01-02T06:42:04.312" v="267"/>
          <ac:graphicFrameMkLst>
            <pc:docMk/>
            <pc:sldMk cId="3950234975" sldId="782"/>
            <ac:graphicFrameMk id="3" creationId="{8148FFF8-A3CB-3A63-5F3F-F57E40FB1D2E}"/>
          </ac:graphicFrameMkLst>
        </pc:graphicFrameChg>
      </pc:sldChg>
      <pc:sldChg chg="addSp delSp modSp add del replId">
        <pc:chgData name="Vishwani Patel" userId="S::vishwani.patel@1rivet.com::9e6db74d-ca94-469d-901a-b34cb4d6ac3d" providerId="AD" clId="Web-{9426481D-BF0E-4B99-B685-6717281AC2F7}" dt="2024-01-02T06:54:24.313" v="522"/>
        <pc:sldMkLst>
          <pc:docMk/>
          <pc:sldMk cId="536821758" sldId="783"/>
        </pc:sldMkLst>
        <pc:spChg chg="mod">
          <ac:chgData name="Vishwani Patel" userId="S::vishwani.patel@1rivet.com::9e6db74d-ca94-469d-901a-b34cb4d6ac3d" providerId="AD" clId="Web-{9426481D-BF0E-4B99-B685-6717281AC2F7}" dt="2024-01-02T06:50:20.651" v="466" actId="20577"/>
          <ac:spMkLst>
            <pc:docMk/>
            <pc:sldMk cId="536821758" sldId="783"/>
            <ac:spMk id="11" creationId="{8A36BADC-D288-D452-8237-D410681FC9D1}"/>
          </ac:spMkLst>
        </pc:spChg>
        <pc:spChg chg="add mod">
          <ac:chgData name="Vishwani Patel" userId="S::vishwani.patel@1rivet.com::9e6db74d-ca94-469d-901a-b34cb4d6ac3d" providerId="AD" clId="Web-{9426481D-BF0E-4B99-B685-6717281AC2F7}" dt="2024-01-02T06:51:26.356" v="486" actId="20577"/>
          <ac:spMkLst>
            <pc:docMk/>
            <pc:sldMk cId="536821758" sldId="783"/>
            <ac:spMk id="13" creationId="{3694CA17-E2C2-A880-7F0D-A95BF766A4FA}"/>
          </ac:spMkLst>
        </pc:spChg>
        <pc:spChg chg="add mod">
          <ac:chgData name="Vishwani Patel" userId="S::vishwani.patel@1rivet.com::9e6db74d-ca94-469d-901a-b34cb4d6ac3d" providerId="AD" clId="Web-{9426481D-BF0E-4B99-B685-6717281AC2F7}" dt="2024-01-02T06:41:49.124" v="261" actId="20577"/>
          <ac:spMkLst>
            <pc:docMk/>
            <pc:sldMk cId="536821758" sldId="783"/>
            <ac:spMk id="14" creationId="{8AEAD988-374B-DE7A-9CBC-0BF96FC5B9C4}"/>
          </ac:spMkLst>
        </pc:spChg>
        <pc:graphicFrameChg chg="del mod modGraphic">
          <ac:chgData name="Vishwani Patel" userId="S::vishwani.patel@1rivet.com::9e6db74d-ca94-469d-901a-b34cb4d6ac3d" providerId="AD" clId="Web-{9426481D-BF0E-4B99-B685-6717281AC2F7}" dt="2024-01-02T06:41:50.593" v="262"/>
          <ac:graphicFrameMkLst>
            <pc:docMk/>
            <pc:sldMk cId="536821758" sldId="783"/>
            <ac:graphicFrameMk id="3" creationId="{6599F07A-EEF5-202E-8C74-4176CF6A964C}"/>
          </ac:graphicFrameMkLst>
        </pc:graphicFrameChg>
      </pc:sldChg>
      <pc:sldChg chg="addSp delSp modSp add replId">
        <pc:chgData name="Vishwani Patel" userId="S::vishwani.patel@1rivet.com::9e6db74d-ca94-469d-901a-b34cb4d6ac3d" providerId="AD" clId="Web-{9426481D-BF0E-4B99-B685-6717281AC2F7}" dt="2024-01-02T07:28:19.060" v="914" actId="14100"/>
        <pc:sldMkLst>
          <pc:docMk/>
          <pc:sldMk cId="229378275" sldId="784"/>
        </pc:sldMkLst>
        <pc:spChg chg="mod">
          <ac:chgData name="Vishwani Patel" userId="S::vishwani.patel@1rivet.com::9e6db74d-ca94-469d-901a-b34cb4d6ac3d" providerId="AD" clId="Web-{9426481D-BF0E-4B99-B685-6717281AC2F7}" dt="2024-01-02T07:01:02.009" v="647" actId="20577"/>
          <ac:spMkLst>
            <pc:docMk/>
            <pc:sldMk cId="229378275" sldId="784"/>
            <ac:spMk id="2" creationId="{99351D9C-CB2A-0A27-18D3-DF036678B38F}"/>
          </ac:spMkLst>
        </pc:spChg>
        <pc:spChg chg="add mod">
          <ac:chgData name="Vishwani Patel" userId="S::vishwani.patel@1rivet.com::9e6db74d-ca94-469d-901a-b34cb4d6ac3d" providerId="AD" clId="Web-{9426481D-BF0E-4B99-B685-6717281AC2F7}" dt="2024-01-02T07:27:43.200" v="907" actId="14100"/>
          <ac:spMkLst>
            <pc:docMk/>
            <pc:sldMk cId="229378275" sldId="784"/>
            <ac:spMk id="5" creationId="{250AD711-3B2F-8583-796B-1BD9F800E217}"/>
          </ac:spMkLst>
        </pc:spChg>
        <pc:spChg chg="mod">
          <ac:chgData name="Vishwani Patel" userId="S::vishwani.patel@1rivet.com::9e6db74d-ca94-469d-901a-b34cb4d6ac3d" providerId="AD" clId="Web-{9426481D-BF0E-4B99-B685-6717281AC2F7}" dt="2024-01-02T07:25:36.010" v="867"/>
          <ac:spMkLst>
            <pc:docMk/>
            <pc:sldMk cId="229378275" sldId="784"/>
            <ac:spMk id="6" creationId="{13D4A85F-78E4-591F-1719-0B4036B1BF44}"/>
          </ac:spMkLst>
        </pc:spChg>
        <pc:spChg chg="mod">
          <ac:chgData name="Vishwani Patel" userId="S::vishwani.patel@1rivet.com::9e6db74d-ca94-469d-901a-b34cb4d6ac3d" providerId="AD" clId="Web-{9426481D-BF0E-4B99-B685-6717281AC2F7}" dt="2024-01-02T07:25:36.026" v="868"/>
          <ac:spMkLst>
            <pc:docMk/>
            <pc:sldMk cId="229378275" sldId="784"/>
            <ac:spMk id="7" creationId="{7B6F8B29-6AEA-B433-EBC1-041754C4F707}"/>
          </ac:spMkLst>
        </pc:spChg>
        <pc:spChg chg="mod">
          <ac:chgData name="Vishwani Patel" userId="S::vishwani.patel@1rivet.com::9e6db74d-ca94-469d-901a-b34cb4d6ac3d" providerId="AD" clId="Web-{9426481D-BF0E-4B99-B685-6717281AC2F7}" dt="2024-01-02T07:25:36.041" v="869"/>
          <ac:spMkLst>
            <pc:docMk/>
            <pc:sldMk cId="229378275" sldId="784"/>
            <ac:spMk id="8" creationId="{45BFC8F0-0BA9-8BA0-9280-78B25C32CEE1}"/>
          </ac:spMkLst>
        </pc:spChg>
        <pc:spChg chg="del">
          <ac:chgData name="Vishwani Patel" userId="S::vishwani.patel@1rivet.com::9e6db74d-ca94-469d-901a-b34cb4d6ac3d" providerId="AD" clId="Web-{9426481D-BF0E-4B99-B685-6717281AC2F7}" dt="2024-01-02T06:47:44.898" v="387"/>
          <ac:spMkLst>
            <pc:docMk/>
            <pc:sldMk cId="229378275" sldId="784"/>
            <ac:spMk id="10" creationId="{2308D61D-C9F6-F681-5898-29C8CA58F3DE}"/>
          </ac:spMkLst>
        </pc:spChg>
        <pc:spChg chg="add mod">
          <ac:chgData name="Vishwani Patel" userId="S::vishwani.patel@1rivet.com::9e6db74d-ca94-469d-901a-b34cb4d6ac3d" providerId="AD" clId="Web-{9426481D-BF0E-4B99-B685-6717281AC2F7}" dt="2024-01-02T07:27:43.216" v="908" actId="14100"/>
          <ac:spMkLst>
            <pc:docMk/>
            <pc:sldMk cId="229378275" sldId="784"/>
            <ac:spMk id="11" creationId="{3A9E8C5B-9E7C-24A3-4EF4-DEADAFEBADAF}"/>
          </ac:spMkLst>
        </pc:spChg>
        <pc:spChg chg="del">
          <ac:chgData name="Vishwani Patel" userId="S::vishwani.patel@1rivet.com::9e6db74d-ca94-469d-901a-b34cb4d6ac3d" providerId="AD" clId="Web-{9426481D-BF0E-4B99-B685-6717281AC2F7}" dt="2024-01-02T06:47:44.898" v="386"/>
          <ac:spMkLst>
            <pc:docMk/>
            <pc:sldMk cId="229378275" sldId="784"/>
            <ac:spMk id="12" creationId="{B60442A3-6260-0881-D72E-B7C365D96DDC}"/>
          </ac:spMkLst>
        </pc:spChg>
        <pc:spChg chg="del">
          <ac:chgData name="Vishwani Patel" userId="S::vishwani.patel@1rivet.com::9e6db74d-ca94-469d-901a-b34cb4d6ac3d" providerId="AD" clId="Web-{9426481D-BF0E-4B99-B685-6717281AC2F7}" dt="2024-01-02T06:47:44.898" v="385"/>
          <ac:spMkLst>
            <pc:docMk/>
            <pc:sldMk cId="229378275" sldId="784"/>
            <ac:spMk id="13" creationId="{80A4AA48-6CD1-43B3-78F7-C3942F19CC29}"/>
          </ac:spMkLst>
        </pc:spChg>
        <pc:spChg chg="add mod">
          <ac:chgData name="Vishwani Patel" userId="S::vishwani.patel@1rivet.com::9e6db74d-ca94-469d-901a-b34cb4d6ac3d" providerId="AD" clId="Web-{9426481D-BF0E-4B99-B685-6717281AC2F7}" dt="2024-01-02T07:27:43.232" v="909" actId="14100"/>
          <ac:spMkLst>
            <pc:docMk/>
            <pc:sldMk cId="229378275" sldId="784"/>
            <ac:spMk id="15" creationId="{5CB77E81-AFF1-242C-5A08-9DD9CFFD5AF5}"/>
          </ac:spMkLst>
        </pc:spChg>
        <pc:spChg chg="add mod">
          <ac:chgData name="Vishwani Patel" userId="S::vishwani.patel@1rivet.com::9e6db74d-ca94-469d-901a-b34cb4d6ac3d" providerId="AD" clId="Web-{9426481D-BF0E-4B99-B685-6717281AC2F7}" dt="2024-01-02T07:25:36.057" v="870"/>
          <ac:spMkLst>
            <pc:docMk/>
            <pc:sldMk cId="229378275" sldId="784"/>
            <ac:spMk id="17" creationId="{58DC257E-8151-E91C-3E2D-F1A647789EF8}"/>
          </ac:spMkLst>
        </pc:spChg>
        <pc:spChg chg="add mod">
          <ac:chgData name="Vishwani Patel" userId="S::vishwani.patel@1rivet.com::9e6db74d-ca94-469d-901a-b34cb4d6ac3d" providerId="AD" clId="Web-{9426481D-BF0E-4B99-B685-6717281AC2F7}" dt="2024-01-02T07:27:43.247" v="910" actId="14100"/>
          <ac:spMkLst>
            <pc:docMk/>
            <pc:sldMk cId="229378275" sldId="784"/>
            <ac:spMk id="19" creationId="{10D8F5B0-18DE-5533-C320-4A78679DA489}"/>
          </ac:spMkLst>
        </pc:spChg>
        <pc:spChg chg="add mod">
          <ac:chgData name="Vishwani Patel" userId="S::vishwani.patel@1rivet.com::9e6db74d-ca94-469d-901a-b34cb4d6ac3d" providerId="AD" clId="Web-{9426481D-BF0E-4B99-B685-6717281AC2F7}" dt="2024-01-02T07:27:43.263" v="911" actId="14100"/>
          <ac:spMkLst>
            <pc:docMk/>
            <pc:sldMk cId="229378275" sldId="784"/>
            <ac:spMk id="21" creationId="{EE271732-167B-2C02-9A62-B1E9F0E18866}"/>
          </ac:spMkLst>
        </pc:spChg>
        <pc:spChg chg="add mod">
          <ac:chgData name="Vishwani Patel" userId="S::vishwani.patel@1rivet.com::9e6db74d-ca94-469d-901a-b34cb4d6ac3d" providerId="AD" clId="Web-{9426481D-BF0E-4B99-B685-6717281AC2F7}" dt="2024-01-02T07:27:43.278" v="912" actId="14100"/>
          <ac:spMkLst>
            <pc:docMk/>
            <pc:sldMk cId="229378275" sldId="784"/>
            <ac:spMk id="23" creationId="{5CA40DAF-DD73-B138-6132-E78FBBF9F85E}"/>
          </ac:spMkLst>
        </pc:spChg>
        <pc:spChg chg="add mod">
          <ac:chgData name="Vishwani Patel" userId="S::vishwani.patel@1rivet.com::9e6db74d-ca94-469d-901a-b34cb4d6ac3d" providerId="AD" clId="Web-{9426481D-BF0E-4B99-B685-6717281AC2F7}" dt="2024-01-02T07:27:43.294" v="913" actId="14100"/>
          <ac:spMkLst>
            <pc:docMk/>
            <pc:sldMk cId="229378275" sldId="784"/>
            <ac:spMk id="25" creationId="{4EFAA224-5A67-0928-DBCB-6A8377A32F8A}"/>
          </ac:spMkLst>
        </pc:spChg>
        <pc:spChg chg="add mod">
          <ac:chgData name="Vishwani Patel" userId="S::vishwani.patel@1rivet.com::9e6db74d-ca94-469d-901a-b34cb4d6ac3d" providerId="AD" clId="Web-{9426481D-BF0E-4B99-B685-6717281AC2F7}" dt="2024-01-02T07:28:19.060" v="914" actId="14100"/>
          <ac:spMkLst>
            <pc:docMk/>
            <pc:sldMk cId="229378275" sldId="784"/>
            <ac:spMk id="27" creationId="{1B50D20A-C5F8-14C1-6826-5F86A173F392}"/>
          </ac:spMkLst>
        </pc:spChg>
        <pc:cxnChg chg="add mod">
          <ac:chgData name="Vishwani Patel" userId="S::vishwani.patel@1rivet.com::9e6db74d-ca94-469d-901a-b34cb4d6ac3d" providerId="AD" clId="Web-{9426481D-BF0E-4B99-B685-6717281AC2F7}" dt="2024-01-02T07:26:26.621" v="897" actId="14100"/>
          <ac:cxnSpMkLst>
            <pc:docMk/>
            <pc:sldMk cId="229378275" sldId="784"/>
            <ac:cxnSpMk id="29" creationId="{C8D65B8B-6363-23CF-5648-43C1B42C3571}"/>
          </ac:cxnSpMkLst>
        </pc:cxnChg>
      </pc:sldChg>
      <pc:sldChg chg="addSp delSp modSp add replId">
        <pc:chgData name="Vishwani Patel" userId="S::vishwani.patel@1rivet.com::9e6db74d-ca94-469d-901a-b34cb4d6ac3d" providerId="AD" clId="Web-{9426481D-BF0E-4B99-B685-6717281AC2F7}" dt="2024-01-02T07:32:34.863" v="950" actId="14100"/>
        <pc:sldMkLst>
          <pc:docMk/>
          <pc:sldMk cId="2721478960" sldId="785"/>
        </pc:sldMkLst>
        <pc:spChg chg="mod">
          <ac:chgData name="Vishwani Patel" userId="S::vishwani.patel@1rivet.com::9e6db74d-ca94-469d-901a-b34cb4d6ac3d" providerId="AD" clId="Web-{9426481D-BF0E-4B99-B685-6717281AC2F7}" dt="2024-01-02T07:01:15.275" v="655" actId="20577"/>
          <ac:spMkLst>
            <pc:docMk/>
            <pc:sldMk cId="2721478960" sldId="785"/>
            <ac:spMk id="2" creationId="{A78FFF05-D3AC-6BDE-9E92-C736BB76D903}"/>
          </ac:spMkLst>
        </pc:spChg>
        <pc:spChg chg="add mod">
          <ac:chgData name="Vishwani Patel" userId="S::vishwani.patel@1rivet.com::9e6db74d-ca94-469d-901a-b34cb4d6ac3d" providerId="AD" clId="Web-{9426481D-BF0E-4B99-B685-6717281AC2F7}" dt="2024-01-02T07:28:40.155" v="919"/>
          <ac:spMkLst>
            <pc:docMk/>
            <pc:sldMk cId="2721478960" sldId="785"/>
            <ac:spMk id="3" creationId="{09EFB572-1E03-5D8D-90CC-5357E2E5FED3}"/>
          </ac:spMkLst>
        </pc:spChg>
        <pc:spChg chg="del mod">
          <ac:chgData name="Vishwani Patel" userId="S::vishwani.patel@1rivet.com::9e6db74d-ca94-469d-901a-b34cb4d6ac3d" providerId="AD" clId="Web-{9426481D-BF0E-4B99-B685-6717281AC2F7}" dt="2024-01-02T06:52:21.919" v="503"/>
          <ac:spMkLst>
            <pc:docMk/>
            <pc:sldMk cId="2721478960" sldId="785"/>
            <ac:spMk id="5" creationId="{7719B7A2-4BA9-A884-6397-E47E149E958B}"/>
          </ac:spMkLst>
        </pc:spChg>
        <pc:spChg chg="mod">
          <ac:chgData name="Vishwani Patel" userId="S::vishwani.patel@1rivet.com::9e6db74d-ca94-469d-901a-b34cb4d6ac3d" providerId="AD" clId="Web-{9426481D-BF0E-4B99-B685-6717281AC2F7}" dt="2024-01-02T07:28:40.092" v="915"/>
          <ac:spMkLst>
            <pc:docMk/>
            <pc:sldMk cId="2721478960" sldId="785"/>
            <ac:spMk id="6" creationId="{2247BCBB-5A0C-F79F-ED5C-A2DBE6E676CF}"/>
          </ac:spMkLst>
        </pc:spChg>
        <pc:spChg chg="mod">
          <ac:chgData name="Vishwani Patel" userId="S::vishwani.patel@1rivet.com::9e6db74d-ca94-469d-901a-b34cb4d6ac3d" providerId="AD" clId="Web-{9426481D-BF0E-4B99-B685-6717281AC2F7}" dt="2024-01-02T07:28:40.108" v="916"/>
          <ac:spMkLst>
            <pc:docMk/>
            <pc:sldMk cId="2721478960" sldId="785"/>
            <ac:spMk id="7" creationId="{C3C98211-B46E-0109-AD95-95DC41C239BA}"/>
          </ac:spMkLst>
        </pc:spChg>
        <pc:spChg chg="mod">
          <ac:chgData name="Vishwani Patel" userId="S::vishwani.patel@1rivet.com::9e6db74d-ca94-469d-901a-b34cb4d6ac3d" providerId="AD" clId="Web-{9426481D-BF0E-4B99-B685-6717281AC2F7}" dt="2024-01-02T07:28:40.123" v="917"/>
          <ac:spMkLst>
            <pc:docMk/>
            <pc:sldMk cId="2721478960" sldId="785"/>
            <ac:spMk id="8" creationId="{A1F2BBE2-8A38-FE8B-0398-E89B8E63FAF1}"/>
          </ac:spMkLst>
        </pc:spChg>
        <pc:spChg chg="add del mod">
          <ac:chgData name="Vishwani Patel" userId="S::vishwani.patel@1rivet.com::9e6db74d-ca94-469d-901a-b34cb4d6ac3d" providerId="AD" clId="Web-{9426481D-BF0E-4B99-B685-6717281AC2F7}" dt="2024-01-02T07:29:04.577" v="926"/>
          <ac:spMkLst>
            <pc:docMk/>
            <pc:sldMk cId="2721478960" sldId="785"/>
            <ac:spMk id="9" creationId="{0869657D-8F5F-4742-A31D-EC5D99421019}"/>
          </ac:spMkLst>
        </pc:spChg>
        <pc:spChg chg="add del mod">
          <ac:chgData name="Vishwani Patel" userId="S::vishwani.patel@1rivet.com::9e6db74d-ca94-469d-901a-b34cb4d6ac3d" providerId="AD" clId="Web-{9426481D-BF0E-4B99-B685-6717281AC2F7}" dt="2024-01-02T07:29:04.577" v="925"/>
          <ac:spMkLst>
            <pc:docMk/>
            <pc:sldMk cId="2721478960" sldId="785"/>
            <ac:spMk id="10" creationId="{6D32D1AE-D746-278C-DC9C-B9BCCB36DE06}"/>
          </ac:spMkLst>
        </pc:spChg>
        <pc:spChg chg="mod">
          <ac:chgData name="Vishwani Patel" userId="S::vishwani.patel@1rivet.com::9e6db74d-ca94-469d-901a-b34cb4d6ac3d" providerId="AD" clId="Web-{9426481D-BF0E-4B99-B685-6717281AC2F7}" dt="2024-01-02T07:32:09.425" v="947" actId="1076"/>
          <ac:spMkLst>
            <pc:docMk/>
            <pc:sldMk cId="2721478960" sldId="785"/>
            <ac:spMk id="11" creationId="{601D6193-864B-E1D7-8D0E-A1103E864BAE}"/>
          </ac:spMkLst>
        </pc:spChg>
        <pc:spChg chg="add del mod">
          <ac:chgData name="Vishwani Patel" userId="S::vishwani.patel@1rivet.com::9e6db74d-ca94-469d-901a-b34cb4d6ac3d" providerId="AD" clId="Web-{9426481D-BF0E-4B99-B685-6717281AC2F7}" dt="2024-01-02T07:29:04.577" v="924"/>
          <ac:spMkLst>
            <pc:docMk/>
            <pc:sldMk cId="2721478960" sldId="785"/>
            <ac:spMk id="12" creationId="{1E9D441E-7C9F-D734-32F0-9805D8448DC3}"/>
          </ac:spMkLst>
        </pc:spChg>
        <pc:spChg chg="add mod">
          <ac:chgData name="Vishwani Patel" userId="S::vishwani.patel@1rivet.com::9e6db74d-ca94-469d-901a-b34cb4d6ac3d" providerId="AD" clId="Web-{9426481D-BF0E-4B99-B685-6717281AC2F7}" dt="2024-01-02T07:32:34.863" v="950" actId="14100"/>
          <ac:spMkLst>
            <pc:docMk/>
            <pc:sldMk cId="2721478960" sldId="785"/>
            <ac:spMk id="14" creationId="{327C2130-B115-8489-594B-150606066139}"/>
          </ac:spMkLst>
        </pc:spChg>
        <pc:spChg chg="mod">
          <ac:chgData name="Vishwani Patel" userId="S::vishwani.patel@1rivet.com::9e6db74d-ca94-469d-901a-b34cb4d6ac3d" providerId="AD" clId="Web-{9426481D-BF0E-4B99-B685-6717281AC2F7}" dt="2024-01-02T07:32:09.441" v="948" actId="1076"/>
          <ac:spMkLst>
            <pc:docMk/>
            <pc:sldMk cId="2721478960" sldId="785"/>
            <ac:spMk id="15" creationId="{31C9AA57-AAA3-7579-F201-E844E2C1471F}"/>
          </ac:spMkLst>
        </pc:spChg>
        <pc:spChg chg="mod">
          <ac:chgData name="Vishwani Patel" userId="S::vishwani.patel@1rivet.com::9e6db74d-ca94-469d-901a-b34cb4d6ac3d" providerId="AD" clId="Web-{9426481D-BF0E-4B99-B685-6717281AC2F7}" dt="2024-01-02T07:28:40.139" v="918"/>
          <ac:spMkLst>
            <pc:docMk/>
            <pc:sldMk cId="2721478960" sldId="785"/>
            <ac:spMk id="17" creationId="{A020FD4E-8111-8373-C4FC-322F43AB4491}"/>
          </ac:spMkLst>
        </pc:spChg>
        <pc:spChg chg="del">
          <ac:chgData name="Vishwani Patel" userId="S::vishwani.patel@1rivet.com::9e6db74d-ca94-469d-901a-b34cb4d6ac3d" providerId="AD" clId="Web-{9426481D-BF0E-4B99-B685-6717281AC2F7}" dt="2024-01-02T06:52:19.576" v="502"/>
          <ac:spMkLst>
            <pc:docMk/>
            <pc:sldMk cId="2721478960" sldId="785"/>
            <ac:spMk id="19" creationId="{67E62365-A5C1-9385-680A-C8DBB2365DCD}"/>
          </ac:spMkLst>
        </pc:spChg>
        <pc:spChg chg="del">
          <ac:chgData name="Vishwani Patel" userId="S::vishwani.patel@1rivet.com::9e6db74d-ca94-469d-901a-b34cb4d6ac3d" providerId="AD" clId="Web-{9426481D-BF0E-4B99-B685-6717281AC2F7}" dt="2024-01-02T06:52:19.576" v="501"/>
          <ac:spMkLst>
            <pc:docMk/>
            <pc:sldMk cId="2721478960" sldId="785"/>
            <ac:spMk id="21" creationId="{A0485B9D-3FA4-0A1A-FC01-D0BEA5FB3AC9}"/>
          </ac:spMkLst>
        </pc:spChg>
        <pc:spChg chg="del">
          <ac:chgData name="Vishwani Patel" userId="S::vishwani.patel@1rivet.com::9e6db74d-ca94-469d-901a-b34cb4d6ac3d" providerId="AD" clId="Web-{9426481D-BF0E-4B99-B685-6717281AC2F7}" dt="2024-01-02T06:52:19.576" v="500"/>
          <ac:spMkLst>
            <pc:docMk/>
            <pc:sldMk cId="2721478960" sldId="785"/>
            <ac:spMk id="23" creationId="{27A82ABE-0418-362A-C89E-582BCFEC9EC1}"/>
          </ac:spMkLst>
        </pc:spChg>
        <pc:spChg chg="del">
          <ac:chgData name="Vishwani Patel" userId="S::vishwani.patel@1rivet.com::9e6db74d-ca94-469d-901a-b34cb4d6ac3d" providerId="AD" clId="Web-{9426481D-BF0E-4B99-B685-6717281AC2F7}" dt="2024-01-02T06:52:19.576" v="499"/>
          <ac:spMkLst>
            <pc:docMk/>
            <pc:sldMk cId="2721478960" sldId="785"/>
            <ac:spMk id="25" creationId="{406F2667-D058-E5D0-E0D0-3D3AD91D2652}"/>
          </ac:spMkLst>
        </pc:spChg>
        <pc:cxnChg chg="add mod">
          <ac:chgData name="Vishwani Patel" userId="S::vishwani.patel@1rivet.com::9e6db74d-ca94-469d-901a-b34cb4d6ac3d" providerId="AD" clId="Web-{9426481D-BF0E-4B99-B685-6717281AC2F7}" dt="2024-01-02T07:31:40.862" v="942" actId="1076"/>
          <ac:cxnSpMkLst>
            <pc:docMk/>
            <pc:sldMk cId="2721478960" sldId="785"/>
            <ac:cxnSpMk id="18" creationId="{56E9B6DE-41C3-C33B-95B9-464F6A83A395}"/>
          </ac:cxnSpMkLst>
        </pc:cxnChg>
      </pc:sldChg>
      <pc:sldChg chg="addSp delSp modSp add replId">
        <pc:chgData name="Vishwani Patel" userId="S::vishwani.patel@1rivet.com::9e6db74d-ca94-469d-901a-b34cb4d6ac3d" providerId="AD" clId="Web-{9426481D-BF0E-4B99-B685-6717281AC2F7}" dt="2024-01-02T07:35:28.679" v="996" actId="1076"/>
        <pc:sldMkLst>
          <pc:docMk/>
          <pc:sldMk cId="4067119410" sldId="786"/>
        </pc:sldMkLst>
        <pc:spChg chg="mod">
          <ac:chgData name="Vishwani Patel" userId="S::vishwani.patel@1rivet.com::9e6db74d-ca94-469d-901a-b34cb4d6ac3d" providerId="AD" clId="Web-{9426481D-BF0E-4B99-B685-6717281AC2F7}" dt="2024-01-02T07:01:33.494" v="660" actId="20577"/>
          <ac:spMkLst>
            <pc:docMk/>
            <pc:sldMk cId="4067119410" sldId="786"/>
            <ac:spMk id="2" creationId="{F8E28198-24C6-84CD-232D-FEDE0075BB0D}"/>
          </ac:spMkLst>
        </pc:spChg>
        <pc:spChg chg="mod">
          <ac:chgData name="Vishwani Patel" userId="S::vishwani.patel@1rivet.com::9e6db74d-ca94-469d-901a-b34cb4d6ac3d" providerId="AD" clId="Web-{9426481D-BF0E-4B99-B685-6717281AC2F7}" dt="2024-01-02T07:35:28.679" v="996" actId="1076"/>
          <ac:spMkLst>
            <pc:docMk/>
            <pc:sldMk cId="4067119410" sldId="786"/>
            <ac:spMk id="3" creationId="{69E9759B-AFE0-84D8-D3E9-AAEAB4A1A5CC}"/>
          </ac:spMkLst>
        </pc:spChg>
        <pc:spChg chg="mod">
          <ac:chgData name="Vishwani Patel" userId="S::vishwani.patel@1rivet.com::9e6db74d-ca94-469d-901a-b34cb4d6ac3d" providerId="AD" clId="Web-{9426481D-BF0E-4B99-B685-6717281AC2F7}" dt="2024-01-02T07:33:34.755" v="961"/>
          <ac:spMkLst>
            <pc:docMk/>
            <pc:sldMk cId="4067119410" sldId="786"/>
            <ac:spMk id="6" creationId="{69AD644B-F439-7781-5C30-A34A5FCEF1A1}"/>
          </ac:spMkLst>
        </pc:spChg>
        <pc:spChg chg="mod">
          <ac:chgData name="Vishwani Patel" userId="S::vishwani.patel@1rivet.com::9e6db74d-ca94-469d-901a-b34cb4d6ac3d" providerId="AD" clId="Web-{9426481D-BF0E-4B99-B685-6717281AC2F7}" dt="2024-01-02T07:33:34.771" v="962"/>
          <ac:spMkLst>
            <pc:docMk/>
            <pc:sldMk cId="4067119410" sldId="786"/>
            <ac:spMk id="7" creationId="{D6F7AA45-1E9C-8385-3DB1-C798F5FBEF52}"/>
          </ac:spMkLst>
        </pc:spChg>
        <pc:spChg chg="mod">
          <ac:chgData name="Vishwani Patel" userId="S::vishwani.patel@1rivet.com::9e6db74d-ca94-469d-901a-b34cb4d6ac3d" providerId="AD" clId="Web-{9426481D-BF0E-4B99-B685-6717281AC2F7}" dt="2024-01-02T07:33:34.786" v="963"/>
          <ac:spMkLst>
            <pc:docMk/>
            <pc:sldMk cId="4067119410" sldId="786"/>
            <ac:spMk id="8" creationId="{55F372DF-E9C2-1640-D7ED-0E7E28030CC4}"/>
          </ac:spMkLst>
        </pc:spChg>
        <pc:spChg chg="mod">
          <ac:chgData name="Vishwani Patel" userId="S::vishwani.patel@1rivet.com::9e6db74d-ca94-469d-901a-b34cb4d6ac3d" providerId="AD" clId="Web-{9426481D-BF0E-4B99-B685-6717281AC2F7}" dt="2024-01-02T07:33:34.817" v="966"/>
          <ac:spMkLst>
            <pc:docMk/>
            <pc:sldMk cId="4067119410" sldId="786"/>
            <ac:spMk id="9" creationId="{DA0BD567-DA12-9738-AD14-C990EF6FA4BB}"/>
          </ac:spMkLst>
        </pc:spChg>
        <pc:spChg chg="del mod">
          <ac:chgData name="Vishwani Patel" userId="S::vishwani.patel@1rivet.com::9e6db74d-ca94-469d-901a-b34cb4d6ac3d" providerId="AD" clId="Web-{9426481D-BF0E-4B99-B685-6717281AC2F7}" dt="2024-01-02T07:34:47.538" v="987"/>
          <ac:spMkLst>
            <pc:docMk/>
            <pc:sldMk cId="4067119410" sldId="786"/>
            <ac:spMk id="10" creationId="{3747867A-4334-61B2-153C-4E7433D2F131}"/>
          </ac:spMkLst>
        </pc:spChg>
        <pc:spChg chg="del">
          <ac:chgData name="Vishwani Patel" userId="S::vishwani.patel@1rivet.com::9e6db74d-ca94-469d-901a-b34cb4d6ac3d" providerId="AD" clId="Web-{9426481D-BF0E-4B99-B685-6717281AC2F7}" dt="2024-01-02T06:54:30.907" v="525"/>
          <ac:spMkLst>
            <pc:docMk/>
            <pc:sldMk cId="4067119410" sldId="786"/>
            <ac:spMk id="11" creationId="{E357056D-D037-2369-6B7F-D2E355156FC7}"/>
          </ac:spMkLst>
        </pc:spChg>
        <pc:spChg chg="del mod">
          <ac:chgData name="Vishwani Patel" userId="S::vishwani.patel@1rivet.com::9e6db74d-ca94-469d-901a-b34cb4d6ac3d" providerId="AD" clId="Web-{9426481D-BF0E-4B99-B685-6717281AC2F7}" dt="2024-01-02T07:34:48.413" v="988"/>
          <ac:spMkLst>
            <pc:docMk/>
            <pc:sldMk cId="4067119410" sldId="786"/>
            <ac:spMk id="12" creationId="{6699A1B9-7BF5-BC50-BA2D-815804550161}"/>
          </ac:spMkLst>
        </pc:spChg>
        <pc:spChg chg="add mod">
          <ac:chgData name="Vishwani Patel" userId="S::vishwani.patel@1rivet.com::9e6db74d-ca94-469d-901a-b34cb4d6ac3d" providerId="AD" clId="Web-{9426481D-BF0E-4B99-B685-6717281AC2F7}" dt="2024-01-02T07:33:42.208" v="971"/>
          <ac:spMkLst>
            <pc:docMk/>
            <pc:sldMk cId="4067119410" sldId="786"/>
            <ac:spMk id="13" creationId="{7ABC895A-99BF-3FB3-E6C5-8F8FDFBE88C3}"/>
          </ac:spMkLst>
        </pc:spChg>
        <pc:spChg chg="del">
          <ac:chgData name="Vishwani Patel" userId="S::vishwani.patel@1rivet.com::9e6db74d-ca94-469d-901a-b34cb4d6ac3d" providerId="AD" clId="Web-{9426481D-BF0E-4B99-B685-6717281AC2F7}" dt="2024-01-02T06:54:30.907" v="524"/>
          <ac:spMkLst>
            <pc:docMk/>
            <pc:sldMk cId="4067119410" sldId="786"/>
            <ac:spMk id="15" creationId="{1FA4E22F-572F-4ED1-6530-61A960B07476}"/>
          </ac:spMkLst>
        </pc:spChg>
        <pc:spChg chg="add mod">
          <ac:chgData name="Vishwani Patel" userId="S::vishwani.patel@1rivet.com::9e6db74d-ca94-469d-901a-b34cb4d6ac3d" providerId="AD" clId="Web-{9426481D-BF0E-4B99-B685-6717281AC2F7}" dt="2024-01-02T07:33:42.224" v="972"/>
          <ac:spMkLst>
            <pc:docMk/>
            <pc:sldMk cId="4067119410" sldId="786"/>
            <ac:spMk id="16" creationId="{2A907D80-72B6-BFAE-8B0C-7AF711E09086}"/>
          </ac:spMkLst>
        </pc:spChg>
        <pc:spChg chg="mod">
          <ac:chgData name="Vishwani Patel" userId="S::vishwani.patel@1rivet.com::9e6db74d-ca94-469d-901a-b34cb4d6ac3d" providerId="AD" clId="Web-{9426481D-BF0E-4B99-B685-6717281AC2F7}" dt="2024-01-02T07:33:34.802" v="964"/>
          <ac:spMkLst>
            <pc:docMk/>
            <pc:sldMk cId="4067119410" sldId="786"/>
            <ac:spMk id="17" creationId="{AA3EA994-A90C-BCF4-F329-1046293FAE84}"/>
          </ac:spMkLst>
        </pc:spChg>
        <pc:spChg chg="add mod">
          <ac:chgData name="Vishwani Patel" userId="S::vishwani.patel@1rivet.com::9e6db74d-ca94-469d-901a-b34cb4d6ac3d" providerId="AD" clId="Web-{9426481D-BF0E-4B99-B685-6717281AC2F7}" dt="2024-01-02T07:33:17.442" v="957" actId="1076"/>
          <ac:spMkLst>
            <pc:docMk/>
            <pc:sldMk cId="4067119410" sldId="786"/>
            <ac:spMk id="19" creationId="{A9134200-7725-832E-7031-D74477062B25}"/>
          </ac:spMkLst>
        </pc:spChg>
        <pc:spChg chg="add del">
          <ac:chgData name="Vishwani Patel" userId="S::vishwani.patel@1rivet.com::9e6db74d-ca94-469d-901a-b34cb4d6ac3d" providerId="AD" clId="Web-{9426481D-BF0E-4B99-B685-6717281AC2F7}" dt="2024-01-02T07:33:06.598" v="956"/>
          <ac:spMkLst>
            <pc:docMk/>
            <pc:sldMk cId="4067119410" sldId="786"/>
            <ac:spMk id="23" creationId="{AFF54EAE-9582-FC63-AB2F-09611A485898}"/>
          </ac:spMkLst>
        </pc:spChg>
        <pc:cxnChg chg="add mod">
          <ac:chgData name="Vishwani Patel" userId="S::vishwani.patel@1rivet.com::9e6db74d-ca94-469d-901a-b34cb4d6ac3d" providerId="AD" clId="Web-{9426481D-BF0E-4B99-B685-6717281AC2F7}" dt="2024-01-02T07:33:17.442" v="958" actId="1076"/>
          <ac:cxnSpMkLst>
            <pc:docMk/>
            <pc:sldMk cId="4067119410" sldId="786"/>
            <ac:cxnSpMk id="21" creationId="{B596D412-7B8F-A25A-255C-67E6AB953D9F}"/>
          </ac:cxnSpMkLst>
        </pc:cxnChg>
        <pc:cxnChg chg="add del">
          <ac:chgData name="Vishwani Patel" userId="S::vishwani.patel@1rivet.com::9e6db74d-ca94-469d-901a-b34cb4d6ac3d" providerId="AD" clId="Web-{9426481D-BF0E-4B99-B685-6717281AC2F7}" dt="2024-01-02T07:33:06.598" v="955"/>
          <ac:cxnSpMkLst>
            <pc:docMk/>
            <pc:sldMk cId="4067119410" sldId="786"/>
            <ac:cxnSpMk id="25" creationId="{056BE3F0-D6B6-5FE7-DA33-3F18EF6AE700}"/>
          </ac:cxnSpMkLst>
        </pc:cxnChg>
      </pc:sldChg>
      <pc:sldChg chg="addSp delSp modSp add replId">
        <pc:chgData name="Vishwani Patel" userId="S::vishwani.patel@1rivet.com::9e6db74d-ca94-469d-901a-b34cb4d6ac3d" providerId="AD" clId="Web-{9426481D-BF0E-4B99-B685-6717281AC2F7}" dt="2024-01-02T07:35:25.679" v="995" actId="1076"/>
        <pc:sldMkLst>
          <pc:docMk/>
          <pc:sldMk cId="3563738740" sldId="787"/>
        </pc:sldMkLst>
        <pc:spChg chg="mod">
          <ac:chgData name="Vishwani Patel" userId="S::vishwani.patel@1rivet.com::9e6db74d-ca94-469d-901a-b34cb4d6ac3d" providerId="AD" clId="Web-{9426481D-BF0E-4B99-B685-6717281AC2F7}" dt="2024-01-02T07:01:51.885" v="666" actId="20577"/>
          <ac:spMkLst>
            <pc:docMk/>
            <pc:sldMk cId="3563738740" sldId="787"/>
            <ac:spMk id="2" creationId="{75D3612F-7740-683B-C7A8-BE6ECAA42E24}"/>
          </ac:spMkLst>
        </pc:spChg>
        <pc:spChg chg="mod">
          <ac:chgData name="Vishwani Patel" userId="S::vishwani.patel@1rivet.com::9e6db74d-ca94-469d-901a-b34cb4d6ac3d" providerId="AD" clId="Web-{9426481D-BF0E-4B99-B685-6717281AC2F7}" dt="2024-01-02T07:35:25.679" v="995" actId="1076"/>
          <ac:spMkLst>
            <pc:docMk/>
            <pc:sldMk cId="3563738740" sldId="787"/>
            <ac:spMk id="3" creationId="{6E6FA8B9-2856-4854-CE52-E411749B362E}"/>
          </ac:spMkLst>
        </pc:spChg>
        <pc:spChg chg="mod">
          <ac:chgData name="Vishwani Patel" userId="S::vishwani.patel@1rivet.com::9e6db74d-ca94-469d-901a-b34cb4d6ac3d" providerId="AD" clId="Web-{9426481D-BF0E-4B99-B685-6717281AC2F7}" dt="2024-01-02T07:34:00.068" v="973"/>
          <ac:spMkLst>
            <pc:docMk/>
            <pc:sldMk cId="3563738740" sldId="787"/>
            <ac:spMk id="6" creationId="{534E822C-4740-30E3-7C9A-0496E3EA98BE}"/>
          </ac:spMkLst>
        </pc:spChg>
        <pc:spChg chg="mod">
          <ac:chgData name="Vishwani Patel" userId="S::vishwani.patel@1rivet.com::9e6db74d-ca94-469d-901a-b34cb4d6ac3d" providerId="AD" clId="Web-{9426481D-BF0E-4B99-B685-6717281AC2F7}" dt="2024-01-02T07:34:00.068" v="974"/>
          <ac:spMkLst>
            <pc:docMk/>
            <pc:sldMk cId="3563738740" sldId="787"/>
            <ac:spMk id="7" creationId="{DB57F9D0-79BA-BAEC-0DEC-76771B70EE2B}"/>
          </ac:spMkLst>
        </pc:spChg>
        <pc:spChg chg="mod">
          <ac:chgData name="Vishwani Patel" userId="S::vishwani.patel@1rivet.com::9e6db74d-ca94-469d-901a-b34cb4d6ac3d" providerId="AD" clId="Web-{9426481D-BF0E-4B99-B685-6717281AC2F7}" dt="2024-01-02T07:34:00.084" v="975"/>
          <ac:spMkLst>
            <pc:docMk/>
            <pc:sldMk cId="3563738740" sldId="787"/>
            <ac:spMk id="8" creationId="{0F2DF3A1-E188-415D-C5C4-5A4648D8EF2A}"/>
          </ac:spMkLst>
        </pc:spChg>
        <pc:spChg chg="mod">
          <ac:chgData name="Vishwani Patel" userId="S::vishwani.patel@1rivet.com::9e6db74d-ca94-469d-901a-b34cb4d6ac3d" providerId="AD" clId="Web-{9426481D-BF0E-4B99-B685-6717281AC2F7}" dt="2024-01-02T07:34:00.115" v="978"/>
          <ac:spMkLst>
            <pc:docMk/>
            <pc:sldMk cId="3563738740" sldId="787"/>
            <ac:spMk id="9" creationId="{7BD4D88C-C415-8451-B3CE-D8FBCEA662D8}"/>
          </ac:spMkLst>
        </pc:spChg>
        <pc:spChg chg="mod">
          <ac:chgData name="Vishwani Patel" userId="S::vishwani.patel@1rivet.com::9e6db74d-ca94-469d-901a-b34cb4d6ac3d" providerId="AD" clId="Web-{9426481D-BF0E-4B99-B685-6717281AC2F7}" dt="2024-01-02T07:34:00.130" v="979"/>
          <ac:spMkLst>
            <pc:docMk/>
            <pc:sldMk cId="3563738740" sldId="787"/>
            <ac:spMk id="10" creationId="{51DBDDEF-4F0C-7BF8-E5C9-5712BEB286B6}"/>
          </ac:spMkLst>
        </pc:spChg>
        <pc:spChg chg="add mod">
          <ac:chgData name="Vishwani Patel" userId="S::vishwani.patel@1rivet.com::9e6db74d-ca94-469d-901a-b34cb4d6ac3d" providerId="AD" clId="Web-{9426481D-BF0E-4B99-B685-6717281AC2F7}" dt="2024-01-02T07:34:43.038" v="985" actId="1076"/>
          <ac:spMkLst>
            <pc:docMk/>
            <pc:sldMk cId="3563738740" sldId="787"/>
            <ac:spMk id="11" creationId="{C9623833-7C6C-7B16-B032-E88854298114}"/>
          </ac:spMkLst>
        </pc:spChg>
        <pc:spChg chg="del mod">
          <ac:chgData name="Vishwani Patel" userId="S::vishwani.patel@1rivet.com::9e6db74d-ca94-469d-901a-b34cb4d6ac3d" providerId="AD" clId="Web-{9426481D-BF0E-4B99-B685-6717281AC2F7}" dt="2024-01-02T07:34:13.225" v="981"/>
          <ac:spMkLst>
            <pc:docMk/>
            <pc:sldMk cId="3563738740" sldId="787"/>
            <ac:spMk id="12" creationId="{F0E44EAD-688F-A3A9-5E9E-BDECC6BF8840}"/>
          </ac:spMkLst>
        </pc:spChg>
        <pc:spChg chg="mod">
          <ac:chgData name="Vishwani Patel" userId="S::vishwani.patel@1rivet.com::9e6db74d-ca94-469d-901a-b34cb4d6ac3d" providerId="AD" clId="Web-{9426481D-BF0E-4B99-B685-6717281AC2F7}" dt="2024-01-02T07:35:16.335" v="993" actId="14100"/>
          <ac:spMkLst>
            <pc:docMk/>
            <pc:sldMk cId="3563738740" sldId="787"/>
            <ac:spMk id="13" creationId="{47D51189-A9A4-6457-92D1-80D22CA24A11}"/>
          </ac:spMkLst>
        </pc:spChg>
        <pc:spChg chg="mod">
          <ac:chgData name="Vishwani Patel" userId="S::vishwani.patel@1rivet.com::9e6db74d-ca94-469d-901a-b34cb4d6ac3d" providerId="AD" clId="Web-{9426481D-BF0E-4B99-B685-6717281AC2F7}" dt="2024-01-02T07:35:16.351" v="994" actId="14100"/>
          <ac:spMkLst>
            <pc:docMk/>
            <pc:sldMk cId="3563738740" sldId="787"/>
            <ac:spMk id="16" creationId="{284CC8E1-A274-12B3-EB9F-52DD151AC1BB}"/>
          </ac:spMkLst>
        </pc:spChg>
        <pc:spChg chg="mod">
          <ac:chgData name="Vishwani Patel" userId="S::vishwani.patel@1rivet.com::9e6db74d-ca94-469d-901a-b34cb4d6ac3d" providerId="AD" clId="Web-{9426481D-BF0E-4B99-B685-6717281AC2F7}" dt="2024-01-02T07:34:00.099" v="976"/>
          <ac:spMkLst>
            <pc:docMk/>
            <pc:sldMk cId="3563738740" sldId="787"/>
            <ac:spMk id="17" creationId="{ED332136-38F7-BDD6-569E-FB0EACD3483A}"/>
          </ac:spMkLst>
        </pc:spChg>
        <pc:cxnChg chg="add mod">
          <ac:chgData name="Vishwani Patel" userId="S::vishwani.patel@1rivet.com::9e6db74d-ca94-469d-901a-b34cb4d6ac3d" providerId="AD" clId="Web-{9426481D-BF0E-4B99-B685-6717281AC2F7}" dt="2024-01-02T07:34:43.053" v="986" actId="1076"/>
          <ac:cxnSpMkLst>
            <pc:docMk/>
            <pc:sldMk cId="3563738740" sldId="787"/>
            <ac:cxnSpMk id="15" creationId="{BC6CA444-7261-990A-AAE6-635CF1F2AD7E}"/>
          </ac:cxnSpMkLst>
        </pc:cxnChg>
      </pc:sldChg>
      <pc:sldChg chg="delSp modSp add replId">
        <pc:chgData name="Vishwani Patel" userId="S::vishwani.patel@1rivet.com::9e6db74d-ca94-469d-901a-b34cb4d6ac3d" providerId="AD" clId="Web-{9426481D-BF0E-4B99-B685-6717281AC2F7}" dt="2024-01-02T07:35:56.821" v="1006" actId="1076"/>
        <pc:sldMkLst>
          <pc:docMk/>
          <pc:sldMk cId="1172476782" sldId="788"/>
        </pc:sldMkLst>
        <pc:spChg chg="mod">
          <ac:chgData name="Vishwani Patel" userId="S::vishwani.patel@1rivet.com::9e6db74d-ca94-469d-901a-b34cb4d6ac3d" providerId="AD" clId="Web-{9426481D-BF0E-4B99-B685-6717281AC2F7}" dt="2024-01-02T07:02:05.417" v="671" actId="20577"/>
          <ac:spMkLst>
            <pc:docMk/>
            <pc:sldMk cId="1172476782" sldId="788"/>
            <ac:spMk id="2" creationId="{6DB6B17D-0BCB-62FE-FEF7-303FB5ACFF10}"/>
          </ac:spMkLst>
        </pc:spChg>
        <pc:spChg chg="mod">
          <ac:chgData name="Vishwani Patel" userId="S::vishwani.patel@1rivet.com::9e6db74d-ca94-469d-901a-b34cb4d6ac3d" providerId="AD" clId="Web-{9426481D-BF0E-4B99-B685-6717281AC2F7}" dt="2024-01-02T07:35:56.821" v="1006" actId="1076"/>
          <ac:spMkLst>
            <pc:docMk/>
            <pc:sldMk cId="1172476782" sldId="788"/>
            <ac:spMk id="3" creationId="{8A28B059-E51E-8AD6-CB58-219051DE9896}"/>
          </ac:spMkLst>
        </pc:spChg>
        <pc:spChg chg="mod">
          <ac:chgData name="Vishwani Patel" userId="S::vishwani.patel@1rivet.com::9e6db74d-ca94-469d-901a-b34cb4d6ac3d" providerId="AD" clId="Web-{9426481D-BF0E-4B99-B685-6717281AC2F7}" dt="2024-01-02T07:35:45.367" v="997"/>
          <ac:spMkLst>
            <pc:docMk/>
            <pc:sldMk cId="1172476782" sldId="788"/>
            <ac:spMk id="6" creationId="{2EDDA00E-FDF3-10F3-ADBE-3665944DAA5E}"/>
          </ac:spMkLst>
        </pc:spChg>
        <pc:spChg chg="mod">
          <ac:chgData name="Vishwani Patel" userId="S::vishwani.patel@1rivet.com::9e6db74d-ca94-469d-901a-b34cb4d6ac3d" providerId="AD" clId="Web-{9426481D-BF0E-4B99-B685-6717281AC2F7}" dt="2024-01-02T07:35:45.383" v="998"/>
          <ac:spMkLst>
            <pc:docMk/>
            <pc:sldMk cId="1172476782" sldId="788"/>
            <ac:spMk id="7" creationId="{F40DB9E7-30F1-C61E-564F-9003F3F70EA9}"/>
          </ac:spMkLst>
        </pc:spChg>
        <pc:spChg chg="mod">
          <ac:chgData name="Vishwani Patel" userId="S::vishwani.patel@1rivet.com::9e6db74d-ca94-469d-901a-b34cb4d6ac3d" providerId="AD" clId="Web-{9426481D-BF0E-4B99-B685-6717281AC2F7}" dt="2024-01-02T07:35:45.383" v="999"/>
          <ac:spMkLst>
            <pc:docMk/>
            <pc:sldMk cId="1172476782" sldId="788"/>
            <ac:spMk id="8" creationId="{D1FF7848-2AF3-4B4D-DFF1-A1748BDC451E}"/>
          </ac:spMkLst>
        </pc:spChg>
        <pc:spChg chg="mod">
          <ac:chgData name="Vishwani Patel" userId="S::vishwani.patel@1rivet.com::9e6db74d-ca94-469d-901a-b34cb4d6ac3d" providerId="AD" clId="Web-{9426481D-BF0E-4B99-B685-6717281AC2F7}" dt="2024-01-02T07:35:45.445" v="1002"/>
          <ac:spMkLst>
            <pc:docMk/>
            <pc:sldMk cId="1172476782" sldId="788"/>
            <ac:spMk id="9" creationId="{ACF2C83A-688C-8DBE-CF88-DC4831452BA1}"/>
          </ac:spMkLst>
        </pc:spChg>
        <pc:spChg chg="mod">
          <ac:chgData name="Vishwani Patel" userId="S::vishwani.patel@1rivet.com::9e6db74d-ca94-469d-901a-b34cb4d6ac3d" providerId="AD" clId="Web-{9426481D-BF0E-4B99-B685-6717281AC2F7}" dt="2024-01-02T07:35:45.461" v="1003"/>
          <ac:spMkLst>
            <pc:docMk/>
            <pc:sldMk cId="1172476782" sldId="788"/>
            <ac:spMk id="10" creationId="{1BF6C090-643E-3DF8-690F-865A192BBD99}"/>
          </ac:spMkLst>
        </pc:spChg>
        <pc:spChg chg="mod">
          <ac:chgData name="Vishwani Patel" userId="S::vishwani.patel@1rivet.com::9e6db74d-ca94-469d-901a-b34cb4d6ac3d" providerId="AD" clId="Web-{9426481D-BF0E-4B99-B685-6717281AC2F7}" dt="2024-01-02T07:35:53.789" v="1005" actId="1076"/>
          <ac:spMkLst>
            <pc:docMk/>
            <pc:sldMk cId="1172476782" sldId="788"/>
            <ac:spMk id="12" creationId="{D50A8F7F-3083-0F48-7DBA-CC7A60C3412C}"/>
          </ac:spMkLst>
        </pc:spChg>
        <pc:spChg chg="del">
          <ac:chgData name="Vishwani Patel" userId="S::vishwani.patel@1rivet.com::9e6db74d-ca94-469d-901a-b34cb4d6ac3d" providerId="AD" clId="Web-{9426481D-BF0E-4B99-B685-6717281AC2F7}" dt="2024-01-02T06:58:25.537" v="613"/>
          <ac:spMkLst>
            <pc:docMk/>
            <pc:sldMk cId="1172476782" sldId="788"/>
            <ac:spMk id="13" creationId="{12F7DE0F-B16E-81FF-70CA-0AF38B787721}"/>
          </ac:spMkLst>
        </pc:spChg>
        <pc:spChg chg="del">
          <ac:chgData name="Vishwani Patel" userId="S::vishwani.patel@1rivet.com::9e6db74d-ca94-469d-901a-b34cb4d6ac3d" providerId="AD" clId="Web-{9426481D-BF0E-4B99-B685-6717281AC2F7}" dt="2024-01-02T06:58:24.552" v="612"/>
          <ac:spMkLst>
            <pc:docMk/>
            <pc:sldMk cId="1172476782" sldId="788"/>
            <ac:spMk id="16" creationId="{E322C4BC-277E-AD23-D056-6003FB90542F}"/>
          </ac:spMkLst>
        </pc:spChg>
        <pc:spChg chg="mod">
          <ac:chgData name="Vishwani Patel" userId="S::vishwani.patel@1rivet.com::9e6db74d-ca94-469d-901a-b34cb4d6ac3d" providerId="AD" clId="Web-{9426481D-BF0E-4B99-B685-6717281AC2F7}" dt="2024-01-02T07:35:45.398" v="1000"/>
          <ac:spMkLst>
            <pc:docMk/>
            <pc:sldMk cId="1172476782" sldId="788"/>
            <ac:spMk id="17" creationId="{913E6B24-EE07-78E6-5F3C-C6E86C8C41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3F2D1-8A2C-4CCB-8FB1-7C7F399EE71F}" type="datetimeFigureOut">
              <a:rPr lang="en-GB" smtClean="0"/>
              <a:t>09/01/2024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F0267-68CF-4A41-AFAB-F08055D4281A}" type="slidenum">
              <a:rPr lang="en-GB" smtClean="0"/>
              <a:t>‹#›</a:t>
            </a:fld>
            <a:endParaRPr lang="en-GB"/>
          </a:p>
        </p:txBody>
      </p:sp>
    </p:spTree>
    <p:extLst>
      <p:ext uri="{BB962C8B-B14F-4D97-AF65-F5344CB8AC3E}">
        <p14:creationId xmlns:p14="http://schemas.microsoft.com/office/powerpoint/2010/main" val="408487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Typescript popularity is exploding for many good reasons.</a:t>
            </a:r>
          </a:p>
          <a:p>
            <a:r>
              <a:rPr lang="en-IN" dirty="0"/>
              <a:t>It is the superset of </a:t>
            </a:r>
            <a:r>
              <a:rPr lang="en-IN" dirty="0" err="1"/>
              <a:t>javascript</a:t>
            </a:r>
            <a:r>
              <a:rPr lang="en-IN" dirty="0"/>
              <a:t> helps you write better code faster and compiles to </a:t>
            </a:r>
            <a:r>
              <a:rPr lang="en-IN" dirty="0" err="1"/>
              <a:t>javascript</a:t>
            </a:r>
            <a:r>
              <a:rPr lang="en-IN" dirty="0"/>
              <a:t> that will run in any modern web browsers</a:t>
            </a:r>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DF0267-68CF-4A41-AFAB-F08055D4281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4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 the objectives =&gt; cover good to know details about typescript, introductory session</a:t>
            </a:r>
          </a:p>
        </p:txBody>
      </p:sp>
      <p:sp>
        <p:nvSpPr>
          <p:cNvPr id="4" name="Slide Number Placeholder 3"/>
          <p:cNvSpPr>
            <a:spLocks noGrp="1"/>
          </p:cNvSpPr>
          <p:nvPr>
            <p:ph type="sldNum" sz="quarter" idx="5"/>
          </p:nvPr>
        </p:nvSpPr>
        <p:spPr/>
        <p:txBody>
          <a:bodyPr/>
          <a:lstStyle/>
          <a:p>
            <a:fld id="{8FDF0267-68CF-4A41-AFAB-F08055D4281A}" type="slidenum">
              <a:rPr lang="en-GB" smtClean="0"/>
              <a:t>2</a:t>
            </a:fld>
            <a:endParaRPr lang="en-GB"/>
          </a:p>
        </p:txBody>
      </p:sp>
    </p:spTree>
    <p:extLst>
      <p:ext uri="{BB962C8B-B14F-4D97-AF65-F5344CB8AC3E}">
        <p14:creationId xmlns:p14="http://schemas.microsoft.com/office/powerpoint/2010/main" val="3728277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8B290DA-BF60-410F-B81D-0D72182222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06429"/>
            <a:ext cx="4949482" cy="6959047"/>
          </a:xfrm>
          <a:prstGeom prst="rect">
            <a:avLst/>
          </a:prstGeom>
        </p:spPr>
      </p:pic>
      <p:pic>
        <p:nvPicPr>
          <p:cNvPr id="5" name="Picture 4">
            <a:extLst>
              <a:ext uri="{FF2B5EF4-FFF2-40B4-BE49-F238E27FC236}">
                <a16:creationId xmlns:a16="http://schemas.microsoft.com/office/drawing/2014/main" id="{EAD5E05B-0CCB-4B27-A1D3-ACDF377161D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85988" y="5759030"/>
            <a:ext cx="2544350" cy="545218"/>
          </a:xfrm>
          <a:prstGeom prst="rect">
            <a:avLst/>
          </a:prstGeom>
        </p:spPr>
      </p:pic>
      <p:sp>
        <p:nvSpPr>
          <p:cNvPr id="6" name="TextBox 5">
            <a:extLst>
              <a:ext uri="{FF2B5EF4-FFF2-40B4-BE49-F238E27FC236}">
                <a16:creationId xmlns:a16="http://schemas.microsoft.com/office/drawing/2014/main" id="{AC74FE43-0886-4D67-97EF-D66C62C95E2F}"/>
              </a:ext>
            </a:extLst>
          </p:cNvPr>
          <p:cNvSpPr txBox="1"/>
          <p:nvPr userDrawn="1"/>
        </p:nvSpPr>
        <p:spPr>
          <a:xfrm>
            <a:off x="9192041" y="6345738"/>
            <a:ext cx="2737977" cy="30777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Pivotal Insights | Focused Solutions</a:t>
            </a:r>
          </a:p>
        </p:txBody>
      </p:sp>
      <p:sp>
        <p:nvSpPr>
          <p:cNvPr id="8" name="Text Placeholder 7">
            <a:extLst>
              <a:ext uri="{FF2B5EF4-FFF2-40B4-BE49-F238E27FC236}">
                <a16:creationId xmlns:a16="http://schemas.microsoft.com/office/drawing/2014/main" id="{55DC47D9-FE98-4FB4-972C-6DB1F2342C59}"/>
              </a:ext>
            </a:extLst>
          </p:cNvPr>
          <p:cNvSpPr>
            <a:spLocks noGrp="1"/>
          </p:cNvSpPr>
          <p:nvPr>
            <p:ph type="body" sz="quarter" idx="10" hasCustomPrompt="1"/>
          </p:nvPr>
        </p:nvSpPr>
        <p:spPr>
          <a:xfrm>
            <a:off x="2584175" y="3167021"/>
            <a:ext cx="9246164" cy="523958"/>
          </a:xfrm>
          <a:prstGeom prst="rect">
            <a:avLst/>
          </a:prstGeom>
        </p:spPr>
        <p:txBody>
          <a:bodyPr/>
          <a:lstStyle>
            <a:lvl1pPr marL="0" indent="0" algn="r">
              <a:buNone/>
              <a:defRPr sz="3600">
                <a:solidFill>
                  <a:srgbClr val="2B4471"/>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Title </a:t>
            </a:r>
          </a:p>
        </p:txBody>
      </p:sp>
      <p:sp>
        <p:nvSpPr>
          <p:cNvPr id="9" name="Text Placeholder 7">
            <a:extLst>
              <a:ext uri="{FF2B5EF4-FFF2-40B4-BE49-F238E27FC236}">
                <a16:creationId xmlns:a16="http://schemas.microsoft.com/office/drawing/2014/main" id="{2F8BBB07-457B-4F11-BB08-270EAD24CE88}"/>
              </a:ext>
            </a:extLst>
          </p:cNvPr>
          <p:cNvSpPr>
            <a:spLocks noGrp="1"/>
          </p:cNvSpPr>
          <p:nvPr>
            <p:ph type="body" sz="quarter" idx="11" hasCustomPrompt="1"/>
          </p:nvPr>
        </p:nvSpPr>
        <p:spPr>
          <a:xfrm>
            <a:off x="10432026" y="3724281"/>
            <a:ext cx="1398312" cy="523958"/>
          </a:xfrm>
          <a:prstGeom prst="rect">
            <a:avLst/>
          </a:prstGeom>
        </p:spPr>
        <p:txBody>
          <a:bodyPr/>
          <a:lstStyle>
            <a:lvl1pPr marL="0" indent="0" algn="r">
              <a:buNone/>
              <a:defRPr sz="1200">
                <a:solidFill>
                  <a:schemeClr val="tx1">
                    <a:lumMod val="75000"/>
                    <a:lumOff val="25000"/>
                  </a:schemeClr>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mm/</a:t>
            </a:r>
            <a:r>
              <a:rPr lang="en-IN" err="1"/>
              <a:t>dd</a:t>
            </a:r>
            <a:r>
              <a:rPr lang="en-IN"/>
              <a:t>/</a:t>
            </a:r>
            <a:r>
              <a:rPr lang="en-IN" err="1"/>
              <a:t>yyyy</a:t>
            </a:r>
            <a:endParaRPr lang="en-IN"/>
          </a:p>
        </p:txBody>
      </p:sp>
      <p:sp>
        <p:nvSpPr>
          <p:cNvPr id="7" name="Picture Placeholder 6">
            <a:extLst>
              <a:ext uri="{FF2B5EF4-FFF2-40B4-BE49-F238E27FC236}">
                <a16:creationId xmlns:a16="http://schemas.microsoft.com/office/drawing/2014/main" id="{218C9B4C-D149-4438-9136-33C174826969}"/>
              </a:ext>
            </a:extLst>
          </p:cNvPr>
          <p:cNvSpPr>
            <a:spLocks noGrp="1"/>
          </p:cNvSpPr>
          <p:nvPr>
            <p:ph type="pic" sz="quarter" idx="13"/>
          </p:nvPr>
        </p:nvSpPr>
        <p:spPr>
          <a:xfrm>
            <a:off x="1182405" y="194697"/>
            <a:ext cx="3088581" cy="989012"/>
          </a:xfrm>
          <a:prstGeom prst="rect">
            <a:avLst/>
          </a:prstGeom>
        </p:spPr>
        <p:txBody>
          <a:bodyPr/>
          <a:lstStyle>
            <a:lvl1pPr marL="0" indent="0">
              <a:buNone/>
              <a:defRPr/>
            </a:lvl1pPr>
          </a:lstStyle>
          <a:p>
            <a:endParaRPr lang="en-IN"/>
          </a:p>
        </p:txBody>
      </p:sp>
    </p:spTree>
    <p:extLst>
      <p:ext uri="{BB962C8B-B14F-4D97-AF65-F5344CB8AC3E}">
        <p14:creationId xmlns:p14="http://schemas.microsoft.com/office/powerpoint/2010/main" val="17379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5A66F-B14A-42B8-B16E-958FA12A2B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199" y="6441704"/>
            <a:ext cx="241087" cy="231443"/>
          </a:xfrm>
          <a:prstGeom prst="rect">
            <a:avLst/>
          </a:prstGeom>
        </p:spPr>
      </p:pic>
      <p:sp>
        <p:nvSpPr>
          <p:cNvPr id="4" name="TextBox 3">
            <a:extLst>
              <a:ext uri="{FF2B5EF4-FFF2-40B4-BE49-F238E27FC236}">
                <a16:creationId xmlns:a16="http://schemas.microsoft.com/office/drawing/2014/main" id="{EBC843BB-CCA1-4748-8249-CF23C4685B5A}"/>
              </a:ext>
            </a:extLst>
          </p:cNvPr>
          <p:cNvSpPr txBox="1"/>
          <p:nvPr userDrawn="1"/>
        </p:nvSpPr>
        <p:spPr>
          <a:xfrm>
            <a:off x="11630764" y="6430592"/>
            <a:ext cx="41406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607809-5168-4C4D-96E1-F53701CECE7A}" type="slidenum">
              <a:rPr kumimoji="0" lang="en-GB" sz="1100" b="0"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100" b="0" i="0" u="none" strike="noStrike" kern="1200" cap="none" spc="0" normalizeH="0" baseline="0" noProof="0">
              <a:ln>
                <a:noFill/>
              </a:ln>
              <a:solidFill>
                <a:srgbClr val="E7E6E6">
                  <a:lumMod val="50000"/>
                </a:srgbClr>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AB2763D4-DFC1-4E4D-AF74-1FAD5B23268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7261412" y="-74481"/>
            <a:ext cx="4930588" cy="6932481"/>
          </a:xfrm>
          <a:prstGeom prst="rect">
            <a:avLst/>
          </a:prstGeom>
        </p:spPr>
      </p:pic>
      <p:sp>
        <p:nvSpPr>
          <p:cNvPr id="5" name="TextBox 4">
            <a:extLst>
              <a:ext uri="{FF2B5EF4-FFF2-40B4-BE49-F238E27FC236}">
                <a16:creationId xmlns:a16="http://schemas.microsoft.com/office/drawing/2014/main" id="{F89ECC69-93BF-4CF0-977B-A48C6CAF8A76}"/>
              </a:ext>
            </a:extLst>
          </p:cNvPr>
          <p:cNvSpPr txBox="1"/>
          <p:nvPr userDrawn="1"/>
        </p:nvSpPr>
        <p:spPr>
          <a:xfrm>
            <a:off x="479556" y="361085"/>
            <a:ext cx="46195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2B4471"/>
                </a:solidFill>
                <a:effectLst/>
                <a:uLnTx/>
                <a:uFillTx/>
                <a:latin typeface="Futura Medium"/>
                <a:ea typeface="+mn-ea"/>
                <a:cs typeface="+mn-cs"/>
              </a:rPr>
              <a:t>AGENDA</a:t>
            </a:r>
          </a:p>
        </p:txBody>
      </p:sp>
    </p:spTree>
    <p:extLst>
      <p:ext uri="{BB962C8B-B14F-4D97-AF65-F5344CB8AC3E}">
        <p14:creationId xmlns:p14="http://schemas.microsoft.com/office/powerpoint/2010/main" val="163147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F2E18-0D5C-47F6-BCB1-20941C7198CF}"/>
              </a:ext>
            </a:extLst>
          </p:cNvPr>
          <p:cNvSpPr/>
          <p:nvPr userDrawn="1"/>
        </p:nvSpPr>
        <p:spPr>
          <a:xfrm>
            <a:off x="224970" y="2021114"/>
            <a:ext cx="6712857" cy="281577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a:ln>
                <a:solidFill>
                  <a:srgbClr val="C00000"/>
                </a:solidFill>
              </a:ln>
              <a:solidFill>
                <a:prstClr val="black">
                  <a:lumMod val="95000"/>
                  <a:lumOff val="5000"/>
                </a:prstClr>
              </a:solidFill>
              <a:effectLst/>
              <a:uLnTx/>
              <a:uFillTx/>
              <a:latin typeface="Futura Medium" charset="0"/>
              <a:ea typeface="Futura Medium" charset="0"/>
              <a:cs typeface="Futura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rPr>
              <a:t>   </a:t>
            </a:r>
            <a:endParaRPr kumimoji="0" lang="en-US" sz="1800" b="1"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solidFill>
                  <a:srgbClr val="C00000"/>
                </a:solidFill>
              </a:ln>
              <a:solidFill>
                <a:prstClr val="white"/>
              </a:solidFill>
              <a:effectLst/>
              <a:uLnTx/>
              <a:uFillTx/>
              <a:latin typeface="Futura Medium" charset="0"/>
              <a:ea typeface="Futura Medium" charset="0"/>
              <a:cs typeface="Futura Medium" charset="0"/>
            </a:endParaRPr>
          </a:p>
        </p:txBody>
      </p:sp>
      <p:cxnSp>
        <p:nvCxnSpPr>
          <p:cNvPr id="3" name="Straight Connector 2">
            <a:extLst>
              <a:ext uri="{FF2B5EF4-FFF2-40B4-BE49-F238E27FC236}">
                <a16:creationId xmlns:a16="http://schemas.microsoft.com/office/drawing/2014/main" id="{09A92C25-F751-4D91-AEB9-09F7A6F668B1}"/>
              </a:ext>
            </a:extLst>
          </p:cNvPr>
          <p:cNvCxnSpPr>
            <a:cxnSpLocks/>
          </p:cNvCxnSpPr>
          <p:nvPr userDrawn="1"/>
        </p:nvCxnSpPr>
        <p:spPr>
          <a:xfrm>
            <a:off x="331643" y="3373437"/>
            <a:ext cx="2286447" cy="0"/>
          </a:xfrm>
          <a:prstGeom prst="line">
            <a:avLst/>
          </a:prstGeom>
          <a:solidFill>
            <a:schemeClr val="accent1">
              <a:alpha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8">
            <a:extLst>
              <a:ext uri="{FF2B5EF4-FFF2-40B4-BE49-F238E27FC236}">
                <a16:creationId xmlns:a16="http://schemas.microsoft.com/office/drawing/2014/main" id="{E1A86625-4889-4B3F-9821-E4F691F678EE}"/>
              </a:ext>
            </a:extLst>
          </p:cNvPr>
          <p:cNvSpPr>
            <a:spLocks noGrp="1"/>
          </p:cNvSpPr>
          <p:nvPr>
            <p:ph type="body" sz="quarter" idx="10" hasCustomPrompt="1"/>
          </p:nvPr>
        </p:nvSpPr>
        <p:spPr>
          <a:xfrm>
            <a:off x="224969" y="2278488"/>
            <a:ext cx="6712857" cy="1053387"/>
          </a:xfrm>
        </p:spPr>
        <p:txBody>
          <a:bodyPr>
            <a:noAutofit/>
          </a:bodyPr>
          <a:lstStyle>
            <a:lvl1pPr marL="0" indent="0">
              <a:buNone/>
              <a:defRPr sz="8000" b="1">
                <a:ln>
                  <a:noFill/>
                </a:ln>
                <a:solidFill>
                  <a:schemeClr val="tx1"/>
                </a:solidFill>
                <a:latin typeface="Futura Medium"/>
              </a:defRPr>
            </a:lvl1pPr>
          </a:lstStyle>
          <a:p>
            <a:pPr lvl="0"/>
            <a:r>
              <a:rPr lang="en-US"/>
              <a:t>DIVIDER #</a:t>
            </a:r>
          </a:p>
        </p:txBody>
      </p:sp>
      <p:sp>
        <p:nvSpPr>
          <p:cNvPr id="7" name="Text Placeholder 8">
            <a:extLst>
              <a:ext uri="{FF2B5EF4-FFF2-40B4-BE49-F238E27FC236}">
                <a16:creationId xmlns:a16="http://schemas.microsoft.com/office/drawing/2014/main" id="{403EA59A-B19D-4BB5-8890-06A33B8EE1A2}"/>
              </a:ext>
            </a:extLst>
          </p:cNvPr>
          <p:cNvSpPr>
            <a:spLocks noGrp="1"/>
          </p:cNvSpPr>
          <p:nvPr>
            <p:ph type="body" sz="quarter" idx="11" hasCustomPrompt="1"/>
          </p:nvPr>
        </p:nvSpPr>
        <p:spPr>
          <a:xfrm>
            <a:off x="218043" y="3409611"/>
            <a:ext cx="6712857" cy="499349"/>
          </a:xfrm>
        </p:spPr>
        <p:txBody>
          <a:bodyPr>
            <a:noAutofit/>
          </a:bodyPr>
          <a:lstStyle>
            <a:lvl1pPr marL="0" indent="0">
              <a:buNone/>
              <a:defRPr sz="2800" b="1">
                <a:solidFill>
                  <a:schemeClr val="bg1"/>
                </a:solidFill>
                <a:latin typeface="Futura Medium"/>
              </a:defRPr>
            </a:lvl1pPr>
          </a:lstStyle>
          <a:p>
            <a:pPr lvl="0"/>
            <a:r>
              <a:rPr lang="en-US"/>
              <a:t>TITLE</a:t>
            </a:r>
          </a:p>
        </p:txBody>
      </p:sp>
    </p:spTree>
    <p:extLst>
      <p:ext uri="{BB962C8B-B14F-4D97-AF65-F5344CB8AC3E}">
        <p14:creationId xmlns:p14="http://schemas.microsoft.com/office/powerpoint/2010/main" val="382620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bg>
      <p:bgPr>
        <a:solidFill>
          <a:srgbClr val="FBFBFB"/>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92219C-BD1C-4C85-8EF0-C0E5BF99D0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11" name="TextBox 10">
            <a:extLst>
              <a:ext uri="{FF2B5EF4-FFF2-40B4-BE49-F238E27FC236}">
                <a16:creationId xmlns:a16="http://schemas.microsoft.com/office/drawing/2014/main" id="{752AC451-B4F4-49CB-86CB-D7EE66E20114}"/>
              </a:ext>
            </a:extLst>
          </p:cNvPr>
          <p:cNvSpPr txBox="1"/>
          <p:nvPr userDrawn="1"/>
        </p:nvSpPr>
        <p:spPr>
          <a:xfrm>
            <a:off x="11464504" y="6430592"/>
            <a:ext cx="41406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607809-5168-4C4D-96E1-F53701CECE7A}" type="slidenum">
              <a:rPr kumimoji="0" lang="en-GB" sz="1100" b="0" i="0" u="none" strike="noStrike" kern="1200" cap="none" spc="0" normalizeH="0" baseline="0" noProof="0" smtClean="0">
                <a:ln>
                  <a:noFill/>
                </a:ln>
                <a:solidFill>
                  <a:srgbClr val="58677B"/>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sz="1100" b="0" i="0" u="none" strike="noStrike" kern="1200" cap="none" spc="0" normalizeH="0" baseline="0" noProof="0">
              <a:ln>
                <a:noFill/>
              </a:ln>
              <a:solidFill>
                <a:srgbClr val="58677B"/>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13F611B-4BDA-4D37-8E8F-C55D8D499213}"/>
              </a:ext>
            </a:extLst>
          </p:cNvPr>
          <p:cNvSpPr/>
          <p:nvPr userDrawn="1"/>
        </p:nvSpPr>
        <p:spPr>
          <a:xfrm>
            <a:off x="0" y="171546"/>
            <a:ext cx="388189" cy="569344"/>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8">
            <a:extLst>
              <a:ext uri="{FF2B5EF4-FFF2-40B4-BE49-F238E27FC236}">
                <a16:creationId xmlns:a16="http://schemas.microsoft.com/office/drawing/2014/main" id="{7DE68C8C-CF8C-4BB4-9530-D1A1843F37CD}"/>
              </a:ext>
            </a:extLst>
          </p:cNvPr>
          <p:cNvSpPr>
            <a:spLocks noGrp="1"/>
          </p:cNvSpPr>
          <p:nvPr>
            <p:ph type="body" sz="quarter" idx="10"/>
          </p:nvPr>
        </p:nvSpPr>
        <p:spPr>
          <a:xfrm>
            <a:off x="393599" y="215661"/>
            <a:ext cx="11803811" cy="499349"/>
          </a:xfrm>
        </p:spPr>
        <p:txBody>
          <a:bodyPr/>
          <a:lstStyle>
            <a:lvl1pPr marL="0" indent="0">
              <a:buNone/>
              <a:defRPr b="1">
                <a:solidFill>
                  <a:schemeClr val="tx1">
                    <a:lumMod val="65000"/>
                    <a:lumOff val="35000"/>
                  </a:schemeClr>
                </a:solidFill>
                <a:latin typeface="Futura Medium"/>
              </a:defRPr>
            </a:lvl1pPr>
          </a:lstStyle>
          <a:p>
            <a:pPr lvl="0"/>
            <a:endParaRPr lang="en-US" dirty="0"/>
          </a:p>
        </p:txBody>
      </p:sp>
      <p:sp>
        <p:nvSpPr>
          <p:cNvPr id="7" name="Text Placeholder 8">
            <a:extLst>
              <a:ext uri="{FF2B5EF4-FFF2-40B4-BE49-F238E27FC236}">
                <a16:creationId xmlns:a16="http://schemas.microsoft.com/office/drawing/2014/main" id="{DEFBB5B1-CB09-448D-B3EA-0C57F0BA7147}"/>
              </a:ext>
            </a:extLst>
          </p:cNvPr>
          <p:cNvSpPr>
            <a:spLocks noGrp="1"/>
          </p:cNvSpPr>
          <p:nvPr>
            <p:ph type="body" sz="quarter" idx="11"/>
          </p:nvPr>
        </p:nvSpPr>
        <p:spPr>
          <a:xfrm>
            <a:off x="393599" y="785005"/>
            <a:ext cx="11444906" cy="5469707"/>
          </a:xfrm>
        </p:spPr>
        <p:txBody>
          <a:bodyPr>
            <a:normAutofit/>
          </a:bodyPr>
          <a:lstStyle>
            <a:lvl1pPr marL="0" indent="0">
              <a:buNone/>
              <a:defRPr sz="1200" b="0">
                <a:solidFill>
                  <a:schemeClr val="tx1">
                    <a:lumMod val="65000"/>
                    <a:lumOff val="35000"/>
                  </a:schemeClr>
                </a:solidFill>
                <a:latin typeface="Futura Medium"/>
              </a:defRPr>
            </a:lvl1pPr>
          </a:lstStyle>
          <a:p>
            <a:pPr lvl="0"/>
            <a:endParaRPr lang="en-US" dirty="0"/>
          </a:p>
        </p:txBody>
      </p:sp>
    </p:spTree>
    <p:extLst>
      <p:ext uri="{BB962C8B-B14F-4D97-AF65-F5344CB8AC3E}">
        <p14:creationId xmlns:p14="http://schemas.microsoft.com/office/powerpoint/2010/main" val="22733608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878CE-B786-450D-99DE-EC09FEE89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1B536A-2B74-45DC-8EA2-00A0AD481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E7171B-B019-4987-96AC-97F6862A4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FAA52F-9003-49AC-A548-91DD13CEBCB5}"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A5B7618-B7B4-4C05-8107-59E275635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81AEFA6-7B5B-4B04-80DF-089DD1BB7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2B87E7-81F8-44CD-AED3-15F4196EFD7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6940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hataboutcoding.com/rtk-query-toolkit/" TargetMode="External"/><Relationship Id="rId2" Type="http://schemas.openxmlformats.org/officeDocument/2006/relationships/hyperlink" Target="https://www.youtube.com/watch?v=4ygUUFjQVqA"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F8C2735-8644-4D88-BCA9-B87D6B096B3B}"/>
              </a:ext>
            </a:extLst>
          </p:cNvPr>
          <p:cNvSpPr>
            <a:spLocks noGrp="1"/>
          </p:cNvSpPr>
          <p:nvPr>
            <p:ph type="body" sz="quarter" idx="10"/>
          </p:nvPr>
        </p:nvSpPr>
        <p:spPr>
          <a:xfrm>
            <a:off x="2743566" y="3083131"/>
            <a:ext cx="9246164" cy="523958"/>
          </a:xfrm>
        </p:spPr>
        <p:txBody>
          <a:bodyPr vert="horz" lIns="91440" tIns="45720" rIns="91440" bIns="45720" rtlCol="0" anchor="t">
            <a:noAutofit/>
          </a:bodyPr>
          <a:lstStyle/>
          <a:p>
            <a:r>
              <a:rPr lang="en-IN" sz="6600" dirty="0">
                <a:latin typeface="Futura Md BT"/>
              </a:rPr>
              <a:t>RTK-Query</a:t>
            </a:r>
            <a:endParaRPr lang="en-US" dirty="0"/>
          </a:p>
        </p:txBody>
      </p:sp>
    </p:spTree>
    <p:extLst>
      <p:ext uri="{BB962C8B-B14F-4D97-AF65-F5344CB8AC3E}">
        <p14:creationId xmlns:p14="http://schemas.microsoft.com/office/powerpoint/2010/main" val="89115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04</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IN" dirty="0"/>
              <a:t>Basic Usage or step by step process</a:t>
            </a:r>
          </a:p>
        </p:txBody>
      </p:sp>
    </p:spTree>
    <p:extLst>
      <p:ext uri="{BB962C8B-B14F-4D97-AF65-F5344CB8AC3E}">
        <p14:creationId xmlns:p14="http://schemas.microsoft.com/office/powerpoint/2010/main" val="181951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2909323"/>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IN" sz="1800" dirty="0">
                <a:effectLst/>
                <a:latin typeface="Futura Medium" panose="020B0602020204020303"/>
                <a:ea typeface="Calibri" panose="020F0502020204030204" pitchFamily="34" charset="0"/>
              </a:rPr>
              <a:t>Create an API Slice</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Configure the Store</a:t>
            </a:r>
          </a:p>
          <a:p>
            <a:pPr marL="285750" indent="-285750" algn="just">
              <a:lnSpc>
                <a:spcPct val="115000"/>
              </a:lnSpc>
              <a:spcAft>
                <a:spcPts val="800"/>
              </a:spcAft>
              <a:buFont typeface="Arial" panose="020B0604020202020204" pitchFamily="34" charset="0"/>
              <a:buChar char="•"/>
            </a:pPr>
            <a:r>
              <a:rPr lang="en-US" dirty="0">
                <a:latin typeface="Futura Medium" panose="020B0602020204020303"/>
              </a:rPr>
              <a:t>Provide store to the App</a:t>
            </a:r>
          </a:p>
          <a:p>
            <a:pPr marL="285750" indent="-285750" algn="just">
              <a:lnSpc>
                <a:spcPct val="115000"/>
              </a:lnSpc>
              <a:spcAft>
                <a:spcPts val="800"/>
              </a:spcAft>
              <a:buFont typeface="Arial" panose="020B0604020202020204" pitchFamily="34" charset="0"/>
              <a:buChar char="•"/>
            </a:pPr>
            <a:r>
              <a:rPr lang="en-US" dirty="0">
                <a:latin typeface="Futura Medium" panose="020B0602020204020303"/>
              </a:rPr>
              <a:t>Accessing Data on the UI (GET Request) – Queries, Mutations</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Use Hooks in Components</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Updating and re-fetching - Cache Behaviour, </a:t>
            </a:r>
            <a:r>
              <a:rPr lang="en-IN" dirty="0" err="1">
                <a:latin typeface="Futura Medium" panose="020B0602020204020303"/>
              </a:rPr>
              <a:t>refetch</a:t>
            </a:r>
            <a:r>
              <a:rPr lang="en-IN" dirty="0">
                <a:latin typeface="Futura Medium" panose="020B0602020204020303"/>
              </a:rPr>
              <a:t>, Automated Re-fetching</a:t>
            </a:r>
          </a:p>
          <a:p>
            <a:pPr marL="285750" indent="-285750" algn="just">
              <a:lnSpc>
                <a:spcPct val="115000"/>
              </a:lnSpc>
              <a:spcAft>
                <a:spcPts val="800"/>
              </a:spcAft>
              <a:buFont typeface="Arial" panose="020B0604020202020204" pitchFamily="34" charset="0"/>
              <a:buChar char="•"/>
            </a:pPr>
            <a:r>
              <a:rPr lang="en-IN" dirty="0">
                <a:latin typeface="Futura Medium" panose="020B0602020204020303"/>
              </a:rPr>
              <a:t>Transform Response</a:t>
            </a:r>
          </a:p>
        </p:txBody>
      </p:sp>
    </p:spTree>
    <p:extLst>
      <p:ext uri="{BB962C8B-B14F-4D97-AF65-F5344CB8AC3E}">
        <p14:creationId xmlns:p14="http://schemas.microsoft.com/office/powerpoint/2010/main" val="258334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 (</a:t>
            </a:r>
            <a:r>
              <a:rPr lang="en-US" dirty="0" err="1"/>
              <a:t>Cont</a:t>
            </a:r>
            <a:r>
              <a:rPr lang="en-US" dirty="0"/>
              <a:t>…)</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881539"/>
            <a:ext cx="11031584" cy="5478295"/>
          </a:xfrm>
          <a:prstGeom prst="rect">
            <a:avLst/>
          </a:prstGeom>
          <a:noFill/>
        </p:spPr>
        <p:txBody>
          <a:bodyPr wrap="square">
            <a:spAutoFit/>
          </a:bodyPr>
          <a:lstStyle/>
          <a:p>
            <a:pPr algn="just">
              <a:lnSpc>
                <a:spcPct val="115000"/>
              </a:lnSpc>
              <a:spcAft>
                <a:spcPts val="800"/>
              </a:spcAft>
            </a:pPr>
            <a:r>
              <a:rPr lang="en-IN" sz="1800" b="1" dirty="0">
                <a:solidFill>
                  <a:schemeClr val="accent1"/>
                </a:solidFill>
                <a:effectLst/>
                <a:latin typeface="Futura Medium" panose="020B0602020204020303"/>
                <a:ea typeface="Calibri" panose="020F0502020204030204" pitchFamily="34" charset="0"/>
              </a:rPr>
              <a:t>Step 1: Create an API Slice</a:t>
            </a:r>
          </a:p>
          <a:p>
            <a:pPr algn="just">
              <a:lnSpc>
                <a:spcPct val="115000"/>
              </a:lnSpc>
              <a:spcAft>
                <a:spcPts val="800"/>
              </a:spcAft>
            </a:pPr>
            <a:r>
              <a:rPr lang="en-US" sz="1600" dirty="0">
                <a:effectLst/>
                <a:latin typeface="Futura Medium" panose="020B0602020204020303"/>
                <a:ea typeface="Calibri" panose="020F0502020204030204" pitchFamily="34" charset="0"/>
              </a:rPr>
              <a:t>Importing </a:t>
            </a:r>
            <a:r>
              <a:rPr lang="en-US" sz="1600" dirty="0" err="1">
                <a:effectLst/>
                <a:latin typeface="Futura Medium" panose="020B0602020204020303"/>
                <a:ea typeface="Calibri" panose="020F0502020204030204" pitchFamily="34" charset="0"/>
              </a:rPr>
              <a:t>createApi</a:t>
            </a:r>
            <a:r>
              <a:rPr lang="en-US" sz="1600" dirty="0">
                <a:effectLst/>
                <a:latin typeface="Futura Medium" panose="020B0602020204020303"/>
                <a:ea typeface="Calibri" panose="020F0502020204030204" pitchFamily="34" charset="0"/>
              </a:rPr>
              <a:t> and defining an “API slice” that lists the server’s base URL and which endpoints we want to interact with</a:t>
            </a:r>
          </a:p>
          <a:p>
            <a:pPr algn="just">
              <a:lnSpc>
                <a:spcPct val="115000"/>
              </a:lnSpc>
              <a:spcAft>
                <a:spcPts val="800"/>
              </a:spcAft>
            </a:pPr>
            <a:r>
              <a:rPr lang="en-US" sz="1600" b="1" dirty="0" err="1">
                <a:effectLst/>
                <a:latin typeface="Futura Medium" panose="020B0602020204020303"/>
                <a:ea typeface="Calibri" panose="020F0502020204030204" pitchFamily="34" charset="0"/>
              </a:rPr>
              <a:t>createAPI</a:t>
            </a:r>
            <a:r>
              <a:rPr lang="en-US" sz="1600" dirty="0">
                <a:effectLst/>
                <a:latin typeface="Futura Medium" panose="020B0602020204020303"/>
                <a:ea typeface="Calibri" panose="020F0502020204030204" pitchFamily="34" charset="0"/>
              </a:rPr>
              <a:t> –</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It’s a function provided by Redux Toolkit </a:t>
            </a:r>
            <a:r>
              <a:rPr lang="en-US" sz="1600" dirty="0" err="1">
                <a:effectLst/>
                <a:latin typeface="Futura Medium" panose="020B0602020204020303"/>
                <a:ea typeface="Calibri" panose="020F0502020204030204" pitchFamily="34" charset="0"/>
              </a:rPr>
              <a:t>Querty</a:t>
            </a:r>
            <a:r>
              <a:rPr lang="en-US" sz="1600" dirty="0">
                <a:effectLst/>
                <a:latin typeface="Futura Medium" panose="020B0602020204020303"/>
                <a:ea typeface="Calibri" panose="020F0502020204030204" pitchFamily="34" charset="0"/>
              </a:rPr>
              <a:t> that helps to create an API slice.</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It takes an object as an argument with 2 key properties –</a:t>
            </a:r>
          </a:p>
          <a:p>
            <a:pPr marL="742950" lvl="1" indent="-285750" algn="just">
              <a:lnSpc>
                <a:spcPct val="115000"/>
              </a:lnSpc>
              <a:spcAft>
                <a:spcPts val="800"/>
              </a:spcAft>
              <a:buFont typeface="Wingdings" panose="05000000000000000000" pitchFamily="2" charset="2"/>
              <a:buChar char="Ø"/>
            </a:pPr>
            <a:r>
              <a:rPr lang="en-US" sz="1600" b="1" dirty="0" err="1">
                <a:effectLst/>
                <a:latin typeface="Futura Medium" panose="020B0602020204020303"/>
                <a:ea typeface="Calibri" panose="020F0502020204030204" pitchFamily="34" charset="0"/>
              </a:rPr>
              <a:t>baseQuery</a:t>
            </a:r>
            <a:r>
              <a:rPr lang="en-US" sz="1600" dirty="0">
                <a:effectLst/>
                <a:latin typeface="Futura Medium" panose="020B0602020204020303"/>
                <a:ea typeface="Calibri" panose="020F0502020204030204" pitchFamily="34" charset="0"/>
              </a:rPr>
              <a:t> – Here we define the base URL using </a:t>
            </a:r>
            <a:r>
              <a:rPr lang="en-US" sz="1600" b="1" dirty="0" err="1">
                <a:effectLst/>
                <a:latin typeface="Futura Medium" panose="020B0602020204020303"/>
                <a:ea typeface="Calibri" panose="020F0502020204030204" pitchFamily="34" charset="0"/>
              </a:rPr>
              <a:t>fetchBaseQuery</a:t>
            </a:r>
            <a:r>
              <a:rPr lang="en-US" sz="1600" dirty="0">
                <a:effectLst/>
                <a:latin typeface="Futura Medium" panose="020B0602020204020303"/>
                <a:ea typeface="Calibri" panose="020F0502020204030204" pitchFamily="34" charset="0"/>
              </a:rPr>
              <a:t> for making an HTTP request.</a:t>
            </a:r>
          </a:p>
          <a:p>
            <a:pPr marL="742950" lvl="1" indent="-285750" algn="just">
              <a:lnSpc>
                <a:spcPct val="115000"/>
              </a:lnSpc>
              <a:spcAft>
                <a:spcPts val="800"/>
              </a:spcAft>
              <a:buFont typeface="Wingdings" panose="05000000000000000000" pitchFamily="2" charset="2"/>
              <a:buChar char="Ø"/>
            </a:pPr>
            <a:r>
              <a:rPr lang="en-US" sz="1600" b="1" dirty="0">
                <a:effectLst/>
                <a:latin typeface="Futura Medium" panose="020B0602020204020303"/>
                <a:ea typeface="Calibri" panose="020F0502020204030204" pitchFamily="34" charset="0"/>
              </a:rPr>
              <a:t>endpoints</a:t>
            </a:r>
            <a:r>
              <a:rPr lang="en-US" sz="1600" dirty="0">
                <a:effectLst/>
                <a:latin typeface="Futura Medium" panose="020B0602020204020303"/>
                <a:ea typeface="Calibri" panose="020F0502020204030204" pitchFamily="34" charset="0"/>
              </a:rPr>
              <a:t> – here we define the various endpoints for fetching and receiving data.</a:t>
            </a:r>
          </a:p>
          <a:p>
            <a:pPr lvl="1" algn="just">
              <a:lnSpc>
                <a:spcPct val="115000"/>
              </a:lnSpc>
              <a:spcAft>
                <a:spcPts val="800"/>
              </a:spcAft>
            </a:pPr>
            <a:endParaRPr lang="en-US" sz="1600" dirty="0">
              <a:effectLst/>
              <a:latin typeface="Futura Medium" panose="020B0602020204020303"/>
              <a:ea typeface="Calibri" panose="020F0502020204030204" pitchFamily="34" charset="0"/>
            </a:endParaRPr>
          </a:p>
          <a:p>
            <a:pPr marL="0" lvl="1" algn="just">
              <a:lnSpc>
                <a:spcPct val="115000"/>
              </a:lnSpc>
              <a:spcAft>
                <a:spcPts val="800"/>
              </a:spcAft>
            </a:pPr>
            <a:r>
              <a:rPr lang="en-US" sz="1600" b="1" dirty="0">
                <a:latin typeface="Futura Medium" panose="020B0602020204020303"/>
                <a:ea typeface="Calibri" panose="020F0502020204030204" pitchFamily="34" charset="0"/>
              </a:rPr>
              <a:t>Generated Hooks –</a:t>
            </a:r>
          </a:p>
          <a:p>
            <a:pPr marL="285750" lvl="1"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Once the slice is defined , redux toolkit query automatically exposes a hook for each endpoint, that helps in fetching data in your component.</a:t>
            </a:r>
          </a:p>
          <a:p>
            <a:pPr marL="0" lvl="1" algn="just">
              <a:lnSpc>
                <a:spcPct val="115000"/>
              </a:lnSpc>
              <a:spcAft>
                <a:spcPts val="800"/>
              </a:spcAft>
            </a:pPr>
            <a:r>
              <a:rPr lang="en-US" sz="1600" b="1" dirty="0">
                <a:latin typeface="Futura Medium" panose="020B0602020204020303"/>
                <a:ea typeface="Calibri" panose="020F0502020204030204" pitchFamily="34" charset="0"/>
              </a:rPr>
              <a:t>How to write the hook name ?</a:t>
            </a:r>
          </a:p>
          <a:p>
            <a:pPr marL="285750" lvl="1"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Just convert the endpoint name into camel case and add use keyword at the start and Query keyword at end.</a:t>
            </a:r>
          </a:p>
        </p:txBody>
      </p:sp>
    </p:spTree>
    <p:extLst>
      <p:ext uri="{BB962C8B-B14F-4D97-AF65-F5344CB8AC3E}">
        <p14:creationId xmlns:p14="http://schemas.microsoft.com/office/powerpoint/2010/main" val="793586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 (</a:t>
            </a:r>
            <a:r>
              <a:rPr lang="en-US" dirty="0" err="1"/>
              <a:t>Cont</a:t>
            </a:r>
            <a:r>
              <a:rPr lang="en-US" dirty="0"/>
              <a:t>…)</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3439788"/>
          </a:xfrm>
          <a:prstGeom prst="rect">
            <a:avLst/>
          </a:prstGeom>
          <a:noFill/>
        </p:spPr>
        <p:txBody>
          <a:bodyPr wrap="square">
            <a:spAutoFit/>
          </a:bodyPr>
          <a:lstStyle/>
          <a:p>
            <a:pPr algn="just">
              <a:lnSpc>
                <a:spcPct val="115000"/>
              </a:lnSpc>
              <a:spcAft>
                <a:spcPts val="800"/>
              </a:spcAft>
            </a:pPr>
            <a:r>
              <a:rPr lang="en-IN" sz="1800" b="1" dirty="0">
                <a:solidFill>
                  <a:schemeClr val="accent1"/>
                </a:solidFill>
                <a:effectLst/>
                <a:latin typeface="Futura Medium" panose="020B0602020204020303"/>
                <a:ea typeface="Calibri" panose="020F0502020204030204" pitchFamily="34" charset="0"/>
              </a:rPr>
              <a:t>Step 2: Configure a Store</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An RTKQ service generates a "slice reducer" that should be included in the Redux root reducer, and a custom middleware that handles the data fetching. Both need to be added to the Redux store.</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We can also use RTK query without store as well.</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&lt;</a:t>
            </a:r>
            <a:r>
              <a:rPr lang="en-US" sz="1600" dirty="0" err="1">
                <a:effectLst/>
                <a:latin typeface="Futura Medium" panose="020B0602020204020303"/>
                <a:ea typeface="Calibri" panose="020F0502020204030204" pitchFamily="34" charset="0"/>
              </a:rPr>
              <a:t>ApiProvider</a:t>
            </a:r>
            <a:r>
              <a:rPr lang="en-US" sz="1600" dirty="0">
                <a:effectLst/>
                <a:latin typeface="Futura Medium" panose="020B0602020204020303"/>
                <a:ea typeface="Calibri" panose="020F0502020204030204" pitchFamily="34" charset="0"/>
              </a:rPr>
              <a:t> /&gt; can be used as a Provider if we do not already have a Redux store.</a:t>
            </a:r>
          </a:p>
          <a:p>
            <a:pPr marL="285750" indent="-285750" algn="just">
              <a:lnSpc>
                <a:spcPct val="115000"/>
              </a:lnSpc>
              <a:spcAft>
                <a:spcPts val="800"/>
              </a:spcAft>
              <a:buFont typeface="Arial" panose="020B0604020202020204" pitchFamily="34" charset="0"/>
              <a:buChar char="•"/>
            </a:pPr>
            <a:endParaRPr lang="en-US" sz="1600" dirty="0">
              <a:latin typeface="Futura Medium" panose="020B0602020204020303"/>
              <a:ea typeface="Calibri" panose="020F0502020204030204" pitchFamily="34" charset="0"/>
            </a:endParaRPr>
          </a:p>
          <a:p>
            <a:pPr algn="just">
              <a:lnSpc>
                <a:spcPct val="115000"/>
              </a:lnSpc>
              <a:spcAft>
                <a:spcPts val="800"/>
              </a:spcAft>
            </a:pPr>
            <a:r>
              <a:rPr lang="en-US" b="1" dirty="0">
                <a:solidFill>
                  <a:schemeClr val="accent1"/>
                </a:solidFill>
                <a:effectLst/>
                <a:latin typeface="Futura Medium" panose="020B0602020204020303"/>
                <a:ea typeface="Calibri" panose="020F0502020204030204" pitchFamily="34" charset="0"/>
              </a:rPr>
              <a:t>Step 3: Provide store to an App</a:t>
            </a:r>
          </a:p>
          <a:p>
            <a:pPr marL="285750"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We can use Provider from the react-redux and without a store use </a:t>
            </a:r>
            <a:r>
              <a:rPr lang="en-US" sz="1600" dirty="0" err="1">
                <a:latin typeface="Futura Medium" panose="020B0602020204020303"/>
                <a:ea typeface="Calibri" panose="020F0502020204030204" pitchFamily="34" charset="0"/>
              </a:rPr>
              <a:t>ApiProvider</a:t>
            </a:r>
            <a:r>
              <a:rPr lang="en-US" sz="1600" dirty="0">
                <a:latin typeface="Futura Medium" panose="020B0602020204020303"/>
                <a:ea typeface="Calibri" panose="020F0502020204030204" pitchFamily="34" charset="0"/>
              </a:rPr>
              <a:t> from the redux-</a:t>
            </a:r>
            <a:r>
              <a:rPr lang="en-US" sz="1600" dirty="0" err="1">
                <a:latin typeface="Futura Medium" panose="020B0602020204020303"/>
                <a:ea typeface="Calibri" panose="020F0502020204030204" pitchFamily="34" charset="0"/>
              </a:rPr>
              <a:t>js</a:t>
            </a:r>
            <a:r>
              <a:rPr lang="en-US" sz="1600" dirty="0">
                <a:latin typeface="Futura Medium" panose="020B0602020204020303"/>
                <a:ea typeface="Calibri" panose="020F0502020204030204" pitchFamily="34" charset="0"/>
              </a:rPr>
              <a:t> toolkit.</a:t>
            </a:r>
            <a:endParaRPr lang="en-US" sz="1600" dirty="0">
              <a:effectLst/>
              <a:latin typeface="Futura Medium" panose="020B0602020204020303"/>
              <a:ea typeface="Calibri" panose="020F0502020204030204" pitchFamily="34" charset="0"/>
            </a:endParaRPr>
          </a:p>
          <a:p>
            <a:pPr algn="just">
              <a:lnSpc>
                <a:spcPct val="115000"/>
              </a:lnSpc>
              <a:spcAft>
                <a:spcPts val="800"/>
              </a:spcAft>
            </a:pPr>
            <a:endParaRPr lang="en-IN" sz="1600" dirty="0">
              <a:effectLst/>
              <a:latin typeface="Futura Medium" panose="020B0602020204020303"/>
              <a:ea typeface="Calibri" panose="020F0502020204030204" pitchFamily="34" charset="0"/>
            </a:endParaRPr>
          </a:p>
        </p:txBody>
      </p:sp>
    </p:spTree>
    <p:extLst>
      <p:ext uri="{BB962C8B-B14F-4D97-AF65-F5344CB8AC3E}">
        <p14:creationId xmlns:p14="http://schemas.microsoft.com/office/powerpoint/2010/main" val="22599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 (</a:t>
            </a:r>
            <a:r>
              <a:rPr lang="en-US" dirty="0" err="1"/>
              <a:t>Cont</a:t>
            </a:r>
            <a:r>
              <a:rPr lang="en-US" dirty="0"/>
              <a:t>…)</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5651227"/>
          </a:xfrm>
          <a:prstGeom prst="rect">
            <a:avLst/>
          </a:prstGeom>
          <a:noFill/>
        </p:spPr>
        <p:txBody>
          <a:bodyPr wrap="square">
            <a:spAutoFit/>
          </a:bodyPr>
          <a:lstStyle/>
          <a:p>
            <a:pPr algn="just">
              <a:lnSpc>
                <a:spcPct val="115000"/>
              </a:lnSpc>
              <a:spcAft>
                <a:spcPts val="800"/>
              </a:spcAft>
            </a:pPr>
            <a:r>
              <a:rPr lang="en-IN" sz="1800" b="1" dirty="0">
                <a:solidFill>
                  <a:schemeClr val="accent1"/>
                </a:solidFill>
                <a:effectLst/>
                <a:latin typeface="Futura Medium" panose="020B0602020204020303"/>
                <a:ea typeface="Calibri" panose="020F0502020204030204" pitchFamily="34" charset="0"/>
              </a:rPr>
              <a:t>Step 4: </a:t>
            </a:r>
            <a:r>
              <a:rPr lang="en-US" sz="1800" b="1" dirty="0">
                <a:solidFill>
                  <a:schemeClr val="accent1"/>
                </a:solidFill>
                <a:effectLst/>
                <a:latin typeface="Futura Medium" panose="020B0602020204020303"/>
                <a:ea typeface="Calibri" panose="020F0502020204030204" pitchFamily="34" charset="0"/>
              </a:rPr>
              <a:t>Accessing Data on the UI</a:t>
            </a:r>
            <a:endParaRPr lang="en-IN" sz="1800" b="1" dirty="0">
              <a:solidFill>
                <a:schemeClr val="accent1"/>
              </a:solidFill>
              <a:effectLst/>
              <a:latin typeface="Futura Medium" panose="020B0602020204020303"/>
              <a:ea typeface="Calibri" panose="020F0502020204030204" pitchFamily="34" charset="0"/>
            </a:endParaRPr>
          </a:p>
          <a:p>
            <a:pPr marL="285750"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The exposed hook automatically handles the loading, error and success state and many more.</a:t>
            </a:r>
          </a:p>
          <a:p>
            <a:pPr marL="285750"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Most used Query Hook Return Values</a:t>
            </a:r>
          </a:p>
          <a:p>
            <a:pPr marL="555625" indent="-285750" algn="just">
              <a:lnSpc>
                <a:spcPct val="115000"/>
              </a:lnSpc>
              <a:spcAft>
                <a:spcPts val="800"/>
              </a:spcAft>
              <a:buFont typeface="Wingdings" panose="05000000000000000000" pitchFamily="2" charset="2"/>
              <a:buChar char="Ø"/>
            </a:pPr>
            <a:r>
              <a:rPr lang="en-US" sz="1400" b="1" dirty="0">
                <a:latin typeface="Futura Medium" panose="020B0602020204020303"/>
                <a:ea typeface="Calibri" panose="020F0502020204030204" pitchFamily="34" charset="0"/>
              </a:rPr>
              <a:t>data</a:t>
            </a:r>
            <a:r>
              <a:rPr lang="en-US" sz="1400" dirty="0">
                <a:latin typeface="Futura Medium" panose="020B0602020204020303"/>
                <a:ea typeface="Calibri" panose="020F0502020204030204" pitchFamily="34" charset="0"/>
              </a:rPr>
              <a:t> - The latest returned result regardless of hook </a:t>
            </a:r>
            <a:r>
              <a:rPr lang="en-US" sz="1400" dirty="0" err="1">
                <a:latin typeface="Futura Medium" panose="020B0602020204020303"/>
                <a:ea typeface="Calibri" panose="020F0502020204030204" pitchFamily="34" charset="0"/>
              </a:rPr>
              <a:t>arg</a:t>
            </a:r>
            <a:r>
              <a:rPr lang="en-US" sz="1400" dirty="0">
                <a:latin typeface="Futura Medium" panose="020B0602020204020303"/>
                <a:ea typeface="Calibri" panose="020F0502020204030204" pitchFamily="34" charset="0"/>
              </a:rPr>
              <a:t>, if present.</a:t>
            </a:r>
          </a:p>
          <a:p>
            <a:pPr marL="555625" indent="-285750" algn="just">
              <a:lnSpc>
                <a:spcPct val="115000"/>
              </a:lnSpc>
              <a:spcAft>
                <a:spcPts val="800"/>
              </a:spcAft>
              <a:buFont typeface="Wingdings" panose="05000000000000000000" pitchFamily="2" charset="2"/>
              <a:buChar char="Ø"/>
            </a:pPr>
            <a:r>
              <a:rPr lang="en-US" sz="1400" b="1" dirty="0">
                <a:latin typeface="Futura Medium" panose="020B0602020204020303"/>
                <a:ea typeface="Calibri" panose="020F0502020204030204" pitchFamily="34" charset="0"/>
              </a:rPr>
              <a:t>error</a:t>
            </a:r>
            <a:r>
              <a:rPr lang="en-US" sz="1400" dirty="0">
                <a:latin typeface="Futura Medium" panose="020B0602020204020303"/>
                <a:ea typeface="Calibri" panose="020F0502020204030204" pitchFamily="34" charset="0"/>
              </a:rPr>
              <a:t> - The error result if present.</a:t>
            </a:r>
          </a:p>
          <a:p>
            <a:pPr marL="555625" indent="-285750" algn="just">
              <a:lnSpc>
                <a:spcPct val="115000"/>
              </a:lnSpc>
              <a:spcAft>
                <a:spcPts val="800"/>
              </a:spcAft>
              <a:buFont typeface="Wingdings" panose="05000000000000000000" pitchFamily="2" charset="2"/>
              <a:buChar char="Ø"/>
            </a:pPr>
            <a:r>
              <a:rPr lang="en-US" sz="1400" b="1" dirty="0" err="1">
                <a:latin typeface="Futura Medium" panose="020B0602020204020303"/>
                <a:ea typeface="Calibri" panose="020F0502020204030204" pitchFamily="34" charset="0"/>
              </a:rPr>
              <a:t>isUninitialized</a:t>
            </a:r>
            <a:r>
              <a:rPr lang="en-US" sz="1400" dirty="0">
                <a:latin typeface="Futura Medium" panose="020B0602020204020303"/>
                <a:ea typeface="Calibri" panose="020F0502020204030204" pitchFamily="34" charset="0"/>
              </a:rPr>
              <a:t> - When true, indicates that the query has not started yet.</a:t>
            </a:r>
          </a:p>
          <a:p>
            <a:pPr marL="555625" indent="-285750" algn="just">
              <a:lnSpc>
                <a:spcPct val="115000"/>
              </a:lnSpc>
              <a:spcAft>
                <a:spcPts val="800"/>
              </a:spcAft>
              <a:buFont typeface="Wingdings" panose="05000000000000000000" pitchFamily="2" charset="2"/>
              <a:buChar char="Ø"/>
            </a:pPr>
            <a:r>
              <a:rPr lang="en-US" sz="1400" b="1" dirty="0" err="1">
                <a:latin typeface="Futura Medium" panose="020B0602020204020303"/>
                <a:ea typeface="Calibri" panose="020F0502020204030204" pitchFamily="34" charset="0"/>
              </a:rPr>
              <a:t>isLoading</a:t>
            </a:r>
            <a:r>
              <a:rPr lang="en-US" sz="1400" dirty="0">
                <a:latin typeface="Futura Medium" panose="020B0602020204020303"/>
                <a:ea typeface="Calibri" panose="020F0502020204030204" pitchFamily="34" charset="0"/>
              </a:rPr>
              <a:t> - When true, indicates that the query is currently loading for the first time, and has no data yet. This will be true for the first request fired off, but not for subsequent requests.</a:t>
            </a:r>
          </a:p>
          <a:p>
            <a:pPr marL="555625" indent="-285750" algn="just">
              <a:lnSpc>
                <a:spcPct val="115000"/>
              </a:lnSpc>
              <a:spcAft>
                <a:spcPts val="800"/>
              </a:spcAft>
              <a:buFont typeface="Wingdings" panose="05000000000000000000" pitchFamily="2" charset="2"/>
              <a:buChar char="Ø"/>
            </a:pPr>
            <a:r>
              <a:rPr lang="en-US" sz="1400" b="1" dirty="0" err="1">
                <a:latin typeface="Futura Medium" panose="020B0602020204020303"/>
                <a:ea typeface="Calibri" panose="020F0502020204030204" pitchFamily="34" charset="0"/>
              </a:rPr>
              <a:t>isFetching</a:t>
            </a:r>
            <a:r>
              <a:rPr lang="en-US" sz="1400" dirty="0">
                <a:latin typeface="Futura Medium" panose="020B0602020204020303"/>
                <a:ea typeface="Calibri" panose="020F0502020204030204" pitchFamily="34" charset="0"/>
              </a:rPr>
              <a:t> - When true, indicates that the query is currently fetching, but might have data from an earlier request. This will be true for both the first request fired off, as well as subsequent requests.</a:t>
            </a:r>
          </a:p>
          <a:p>
            <a:pPr marL="555625" indent="-285750" algn="just">
              <a:lnSpc>
                <a:spcPct val="115000"/>
              </a:lnSpc>
              <a:spcAft>
                <a:spcPts val="800"/>
              </a:spcAft>
              <a:buFont typeface="Wingdings" panose="05000000000000000000" pitchFamily="2" charset="2"/>
              <a:buChar char="Ø"/>
            </a:pPr>
            <a:r>
              <a:rPr lang="en-US" sz="1400" b="1" dirty="0" err="1">
                <a:latin typeface="Futura Medium" panose="020B0602020204020303"/>
                <a:ea typeface="Calibri" panose="020F0502020204030204" pitchFamily="34" charset="0"/>
              </a:rPr>
              <a:t>isSuccess</a:t>
            </a:r>
            <a:r>
              <a:rPr lang="en-US" sz="1400" dirty="0">
                <a:latin typeface="Futura Medium" panose="020B0602020204020303"/>
                <a:ea typeface="Calibri" panose="020F0502020204030204" pitchFamily="34" charset="0"/>
              </a:rPr>
              <a:t> - When true, indicates that the query has data from a successful request.</a:t>
            </a:r>
          </a:p>
          <a:p>
            <a:pPr marL="555625" indent="-285750" algn="just">
              <a:lnSpc>
                <a:spcPct val="115000"/>
              </a:lnSpc>
              <a:spcAft>
                <a:spcPts val="800"/>
              </a:spcAft>
              <a:buFont typeface="Wingdings" panose="05000000000000000000" pitchFamily="2" charset="2"/>
              <a:buChar char="Ø"/>
            </a:pPr>
            <a:r>
              <a:rPr lang="en-US" sz="1400" b="1" dirty="0" err="1">
                <a:latin typeface="Futura Medium" panose="020B0602020204020303"/>
                <a:ea typeface="Calibri" panose="020F0502020204030204" pitchFamily="34" charset="0"/>
              </a:rPr>
              <a:t>isError</a:t>
            </a:r>
            <a:r>
              <a:rPr lang="en-US" sz="1400" dirty="0">
                <a:latin typeface="Futura Medium" panose="020B0602020204020303"/>
                <a:ea typeface="Calibri" panose="020F0502020204030204" pitchFamily="34" charset="0"/>
              </a:rPr>
              <a:t> - When true, indicates that the query is in an error state.</a:t>
            </a:r>
          </a:p>
          <a:p>
            <a:pPr marL="555625" indent="-285750" algn="just">
              <a:lnSpc>
                <a:spcPct val="115000"/>
              </a:lnSpc>
              <a:spcAft>
                <a:spcPts val="800"/>
              </a:spcAft>
              <a:buFont typeface="Wingdings" panose="05000000000000000000" pitchFamily="2" charset="2"/>
              <a:buChar char="Ø"/>
            </a:pPr>
            <a:r>
              <a:rPr lang="en-US" sz="1400" b="1" dirty="0" err="1">
                <a:latin typeface="Futura Medium" panose="020B0602020204020303"/>
                <a:ea typeface="Calibri" panose="020F0502020204030204" pitchFamily="34" charset="0"/>
              </a:rPr>
              <a:t>refetch</a:t>
            </a:r>
            <a:r>
              <a:rPr lang="en-US" sz="1400" dirty="0">
                <a:latin typeface="Futura Medium" panose="020B0602020204020303"/>
                <a:ea typeface="Calibri" panose="020F0502020204030204" pitchFamily="34" charset="0"/>
              </a:rPr>
              <a:t> - A function to force </a:t>
            </a:r>
            <a:r>
              <a:rPr lang="en-US" sz="1400" dirty="0" err="1">
                <a:latin typeface="Futura Medium" panose="020B0602020204020303"/>
                <a:ea typeface="Calibri" panose="020F0502020204030204" pitchFamily="34" charset="0"/>
              </a:rPr>
              <a:t>refetch</a:t>
            </a:r>
            <a:r>
              <a:rPr lang="en-US" sz="1400" dirty="0">
                <a:latin typeface="Futura Medium" panose="020B0602020204020303"/>
                <a:ea typeface="Calibri" panose="020F0502020204030204" pitchFamily="34" charset="0"/>
              </a:rPr>
              <a:t> the query</a:t>
            </a:r>
          </a:p>
          <a:p>
            <a:pPr algn="just">
              <a:lnSpc>
                <a:spcPct val="115000"/>
              </a:lnSpc>
              <a:spcAft>
                <a:spcPts val="800"/>
              </a:spcAft>
            </a:pPr>
            <a:endParaRPr lang="en-US" b="1" dirty="0">
              <a:solidFill>
                <a:schemeClr val="accent1"/>
              </a:solidFill>
              <a:latin typeface="Futura Medium" panose="020B0602020204020303"/>
            </a:endParaRPr>
          </a:p>
          <a:p>
            <a:pPr algn="just">
              <a:lnSpc>
                <a:spcPct val="115000"/>
              </a:lnSpc>
              <a:spcAft>
                <a:spcPts val="800"/>
              </a:spcAft>
            </a:pPr>
            <a:r>
              <a:rPr lang="en-US" b="1" dirty="0">
                <a:solidFill>
                  <a:schemeClr val="accent1"/>
                </a:solidFill>
                <a:latin typeface="Futura Medium" panose="020B0602020204020303"/>
              </a:rPr>
              <a:t>Step 5: Use Hooks in Components</a:t>
            </a:r>
          </a:p>
          <a:p>
            <a:pPr marL="555625" indent="-285750" algn="just">
              <a:lnSpc>
                <a:spcPct val="115000"/>
              </a:lnSpc>
              <a:spcAft>
                <a:spcPts val="800"/>
              </a:spcAft>
              <a:buFont typeface="Wingdings" panose="05000000000000000000" pitchFamily="2" charset="2"/>
              <a:buChar char="Ø"/>
            </a:pPr>
            <a:endParaRPr lang="en-US" sz="1400" dirty="0">
              <a:latin typeface="Futura Medium" panose="020B0602020204020303"/>
              <a:ea typeface="Calibri" panose="020F0502020204030204" pitchFamily="34" charset="0"/>
            </a:endParaRPr>
          </a:p>
        </p:txBody>
      </p:sp>
    </p:spTree>
    <p:extLst>
      <p:ext uri="{BB962C8B-B14F-4D97-AF65-F5344CB8AC3E}">
        <p14:creationId xmlns:p14="http://schemas.microsoft.com/office/powerpoint/2010/main" val="30172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 (</a:t>
            </a:r>
            <a:r>
              <a:rPr lang="en-US" dirty="0" err="1"/>
              <a:t>Cont</a:t>
            </a:r>
            <a:r>
              <a:rPr lang="en-US" dirty="0"/>
              <a:t>…)</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3832716"/>
          </a:xfrm>
          <a:prstGeom prst="rect">
            <a:avLst/>
          </a:prstGeom>
          <a:noFill/>
        </p:spPr>
        <p:txBody>
          <a:bodyPr wrap="square">
            <a:spAutoFit/>
          </a:bodyPr>
          <a:lstStyle/>
          <a:p>
            <a:pPr algn="just">
              <a:lnSpc>
                <a:spcPct val="115000"/>
              </a:lnSpc>
              <a:spcAft>
                <a:spcPts val="800"/>
              </a:spcAft>
            </a:pPr>
            <a:r>
              <a:rPr lang="en-IN" sz="1800" b="1" dirty="0">
                <a:solidFill>
                  <a:schemeClr val="accent1"/>
                </a:solidFill>
                <a:effectLst/>
                <a:latin typeface="Futura Medium" panose="020B0602020204020303"/>
                <a:ea typeface="Calibri" panose="020F0502020204030204" pitchFamily="34" charset="0"/>
              </a:rPr>
              <a:t>Step 6: </a:t>
            </a:r>
            <a:r>
              <a:rPr lang="en-US" sz="1800" b="1" dirty="0">
                <a:solidFill>
                  <a:schemeClr val="accent1"/>
                </a:solidFill>
                <a:effectLst/>
                <a:latin typeface="Futura Medium" panose="020B0602020204020303"/>
                <a:ea typeface="Calibri" panose="020F0502020204030204" pitchFamily="34" charset="0"/>
              </a:rPr>
              <a:t>Updating and re-fetching </a:t>
            </a:r>
            <a:endParaRPr lang="en-IN" b="1" dirty="0">
              <a:solidFill>
                <a:schemeClr val="accent1"/>
              </a:solidFill>
              <a:latin typeface="Futura Medium" panose="020B0602020204020303"/>
              <a:ea typeface="Calibri" panose="020F0502020204030204" pitchFamily="34" charset="0"/>
            </a:endParaRPr>
          </a:p>
          <a:p>
            <a:pPr algn="just">
              <a:lnSpc>
                <a:spcPct val="115000"/>
              </a:lnSpc>
              <a:spcAft>
                <a:spcPts val="800"/>
              </a:spcAft>
            </a:pPr>
            <a:r>
              <a:rPr lang="en-US" sz="1600" b="1" dirty="0">
                <a:effectLst/>
                <a:latin typeface="Futura Medium" panose="020B0602020204020303"/>
                <a:ea typeface="Calibri" panose="020F0502020204030204" pitchFamily="34" charset="0"/>
              </a:rPr>
              <a:t>Cache </a:t>
            </a:r>
            <a:r>
              <a:rPr lang="en-US" sz="1600" b="1" dirty="0" err="1">
                <a:effectLst/>
                <a:latin typeface="Futura Medium" panose="020B0602020204020303"/>
                <a:ea typeface="Calibri" panose="020F0502020204030204" pitchFamily="34" charset="0"/>
              </a:rPr>
              <a:t>Behaviour</a:t>
            </a:r>
            <a:endParaRPr lang="en-US" sz="1600" dirty="0">
              <a:effectLst/>
              <a:latin typeface="Futura Medium" panose="020B0602020204020303"/>
              <a:ea typeface="Calibri" panose="020F0502020204030204" pitchFamily="34" charset="0"/>
            </a:endParaRP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When data is fetched from the server or backend, RTK Query will store the data in the Redux store as a ‘cache’. When an additional request is performed for the same data, RTK Query will provide the existing cached data rather than sending an additional request to the server.</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The cache </a:t>
            </a:r>
            <a:r>
              <a:rPr lang="en-US" sz="1600" dirty="0" err="1">
                <a:effectLst/>
                <a:latin typeface="Futura Medium" panose="020B0602020204020303"/>
                <a:ea typeface="Calibri" panose="020F0502020204030204" pitchFamily="34" charset="0"/>
              </a:rPr>
              <a:t>behaviour</a:t>
            </a:r>
            <a:r>
              <a:rPr lang="en-US" sz="1600" dirty="0">
                <a:effectLst/>
                <a:latin typeface="Futura Medium" panose="020B0602020204020303"/>
                <a:ea typeface="Calibri" panose="020F0502020204030204" pitchFamily="34" charset="0"/>
              </a:rPr>
              <a:t> and lifetime can be manipulated by </a:t>
            </a:r>
            <a:r>
              <a:rPr lang="en-US" sz="1600" b="1" dirty="0" err="1">
                <a:effectLst/>
                <a:latin typeface="Futura Medium" panose="020B0602020204020303"/>
                <a:ea typeface="Calibri" panose="020F0502020204030204" pitchFamily="34" charset="0"/>
              </a:rPr>
              <a:t>keepUnusedDataFor</a:t>
            </a:r>
            <a:r>
              <a:rPr lang="en-US" sz="1600" dirty="0">
                <a:effectLst/>
                <a:latin typeface="Futura Medium" panose="020B0602020204020303"/>
                <a:ea typeface="Calibri" panose="020F0502020204030204" pitchFamily="34" charset="0"/>
              </a:rPr>
              <a:t> </a:t>
            </a:r>
          </a:p>
          <a:p>
            <a:pPr algn="just">
              <a:lnSpc>
                <a:spcPct val="115000"/>
              </a:lnSpc>
              <a:spcAft>
                <a:spcPts val="800"/>
              </a:spcAft>
            </a:pPr>
            <a:r>
              <a:rPr lang="en-US" sz="1600" b="1" dirty="0" err="1">
                <a:effectLst/>
                <a:latin typeface="Futura Medium" panose="020B0602020204020303"/>
                <a:ea typeface="Calibri" panose="020F0502020204030204" pitchFamily="34" charset="0"/>
              </a:rPr>
              <a:t>refetch</a:t>
            </a:r>
            <a:r>
              <a:rPr lang="en-US" sz="1600" b="1" dirty="0">
                <a:effectLst/>
                <a:latin typeface="Futura Medium" panose="020B0602020204020303"/>
                <a:ea typeface="Calibri" panose="020F0502020204030204" pitchFamily="34" charset="0"/>
              </a:rPr>
              <a:t>()</a:t>
            </a:r>
            <a:endParaRPr lang="en-US" sz="1600" dirty="0">
              <a:effectLst/>
              <a:latin typeface="Futura Medium" panose="020B0602020204020303"/>
              <a:ea typeface="Calibri" panose="020F0502020204030204" pitchFamily="34" charset="0"/>
            </a:endParaRP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Calling the re-fetch function will forcefully re-fetch the associate query.</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In Redux Toolkit Query, the concept of "</a:t>
            </a:r>
            <a:r>
              <a:rPr lang="en-US" sz="1600" dirty="0" err="1">
                <a:effectLst/>
                <a:latin typeface="Futura Medium" panose="020B0602020204020303"/>
                <a:ea typeface="Calibri" panose="020F0502020204030204" pitchFamily="34" charset="0"/>
              </a:rPr>
              <a:t>refetching</a:t>
            </a:r>
            <a:r>
              <a:rPr lang="en-US" sz="1600" dirty="0">
                <a:effectLst/>
                <a:latin typeface="Futura Medium" panose="020B0602020204020303"/>
                <a:ea typeface="Calibri" panose="020F0502020204030204" pitchFamily="34" charset="0"/>
              </a:rPr>
              <a:t>" refers to the ability to manually request or refresh data from an endpoint without relying on the automatic caching and invalidation. This can be useful in scenarios where we need to force a new request to update the data.</a:t>
            </a:r>
          </a:p>
        </p:txBody>
      </p:sp>
    </p:spTree>
    <p:extLst>
      <p:ext uri="{BB962C8B-B14F-4D97-AF65-F5344CB8AC3E}">
        <p14:creationId xmlns:p14="http://schemas.microsoft.com/office/powerpoint/2010/main" val="41427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 (</a:t>
            </a:r>
            <a:r>
              <a:rPr lang="en-US" dirty="0" err="1"/>
              <a:t>Cont</a:t>
            </a:r>
            <a:r>
              <a:rPr lang="en-US" dirty="0"/>
              <a:t>…)</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4285660"/>
          </a:xfrm>
          <a:prstGeom prst="rect">
            <a:avLst/>
          </a:prstGeom>
          <a:noFill/>
        </p:spPr>
        <p:txBody>
          <a:bodyPr wrap="square">
            <a:spAutoFit/>
          </a:bodyPr>
          <a:lstStyle/>
          <a:p>
            <a:pPr algn="just">
              <a:lnSpc>
                <a:spcPct val="115000"/>
              </a:lnSpc>
              <a:spcAft>
                <a:spcPts val="800"/>
              </a:spcAft>
            </a:pPr>
            <a:r>
              <a:rPr lang="en-US" sz="1600" b="1" dirty="0">
                <a:effectLst/>
                <a:latin typeface="Futura Medium" panose="020B0602020204020303"/>
                <a:ea typeface="Calibri" panose="020F0502020204030204" pitchFamily="34" charset="0"/>
              </a:rPr>
              <a:t>Automated Re-fetching in RTK Query</a:t>
            </a:r>
          </a:p>
          <a:p>
            <a:pPr marL="285750"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A</a:t>
            </a:r>
            <a:r>
              <a:rPr lang="en-US" sz="1600" dirty="0">
                <a:effectLst/>
                <a:latin typeface="Futura Medium" panose="020B0602020204020303"/>
                <a:ea typeface="Calibri" panose="020F0502020204030204" pitchFamily="34" charset="0"/>
              </a:rPr>
              <a:t>utomated </a:t>
            </a:r>
            <a:r>
              <a:rPr lang="en-US" sz="1600" dirty="0" err="1">
                <a:effectLst/>
                <a:latin typeface="Futura Medium" panose="020B0602020204020303"/>
                <a:ea typeface="Calibri" panose="020F0502020204030204" pitchFamily="34" charset="0"/>
              </a:rPr>
              <a:t>refetch</a:t>
            </a:r>
            <a:r>
              <a:rPr lang="en-US" sz="1600" dirty="0">
                <a:effectLst/>
                <a:latin typeface="Futura Medium" panose="020B0602020204020303"/>
                <a:ea typeface="Calibri" panose="020F0502020204030204" pitchFamily="34" charset="0"/>
              </a:rPr>
              <a:t> in RTK which works so on the whole API level as well as individual endpoint level.</a:t>
            </a:r>
          </a:p>
          <a:p>
            <a:pPr marL="285750" indent="-285750" algn="just">
              <a:lnSpc>
                <a:spcPct val="115000"/>
              </a:lnSpc>
              <a:spcAft>
                <a:spcPts val="800"/>
              </a:spcAft>
              <a:buFont typeface="Arial" panose="020B0604020202020204" pitchFamily="34" charset="0"/>
              <a:buChar char="•"/>
            </a:pPr>
            <a:r>
              <a:rPr lang="en-US" sz="1600" dirty="0">
                <a:effectLst/>
                <a:latin typeface="Futura Medium" panose="020B0602020204020303"/>
                <a:ea typeface="Calibri" panose="020F0502020204030204" pitchFamily="34" charset="0"/>
              </a:rPr>
              <a:t>RTK Query allows us to use "tags" to help manage and control the data fetching process.</a:t>
            </a:r>
          </a:p>
          <a:p>
            <a:pPr marL="539750" indent="-269875" algn="just">
              <a:lnSpc>
                <a:spcPct val="115000"/>
              </a:lnSpc>
              <a:spcAft>
                <a:spcPts val="800"/>
              </a:spcAft>
            </a:pPr>
            <a:r>
              <a:rPr lang="en-US" sz="1600" b="1" dirty="0" err="1">
                <a:effectLst/>
                <a:latin typeface="Futura Medium" panose="020B0602020204020303"/>
                <a:ea typeface="Calibri" panose="020F0502020204030204" pitchFamily="34" charset="0"/>
              </a:rPr>
              <a:t>TagTypes</a:t>
            </a:r>
            <a:r>
              <a:rPr lang="en-US" sz="1600" b="1" dirty="0">
                <a:effectLst/>
                <a:latin typeface="Futura Medium" panose="020B0602020204020303"/>
                <a:ea typeface="Calibri" panose="020F0502020204030204" pitchFamily="34" charset="0"/>
              </a:rPr>
              <a:t> –</a:t>
            </a:r>
          </a:p>
          <a:p>
            <a:pPr marL="269875" algn="just">
              <a:lnSpc>
                <a:spcPct val="115000"/>
              </a:lnSpc>
              <a:spcAft>
                <a:spcPts val="800"/>
              </a:spcAft>
            </a:pPr>
            <a:r>
              <a:rPr lang="en-US" sz="1600" dirty="0">
                <a:effectLst/>
                <a:latin typeface="Futura Medium" panose="020B0602020204020303"/>
                <a:ea typeface="Calibri" panose="020F0502020204030204" pitchFamily="34" charset="0"/>
              </a:rPr>
              <a:t>Tags are just a label attached to the cached data for controlling caching and invalidation </a:t>
            </a:r>
            <a:r>
              <a:rPr lang="en-US" sz="1600" dirty="0" err="1">
                <a:effectLst/>
                <a:latin typeface="Futura Medium" panose="020B0602020204020303"/>
                <a:ea typeface="Calibri" panose="020F0502020204030204" pitchFamily="34" charset="0"/>
              </a:rPr>
              <a:t>behaviour</a:t>
            </a:r>
            <a:r>
              <a:rPr lang="en-US" sz="1600" dirty="0">
                <a:effectLst/>
                <a:latin typeface="Futura Medium" panose="020B0602020204020303"/>
                <a:ea typeface="Calibri" panose="020F0502020204030204" pitchFamily="34" charset="0"/>
              </a:rPr>
              <a:t> for re-fetching purposes.</a:t>
            </a:r>
          </a:p>
          <a:p>
            <a:pPr marL="539750" indent="-269875" algn="just">
              <a:lnSpc>
                <a:spcPct val="115000"/>
              </a:lnSpc>
              <a:spcAft>
                <a:spcPts val="800"/>
              </a:spcAft>
            </a:pPr>
            <a:r>
              <a:rPr lang="en-US" sz="1600" b="1" dirty="0" err="1">
                <a:effectLst/>
                <a:latin typeface="Futura Medium" panose="020B0602020204020303"/>
                <a:ea typeface="Calibri" panose="020F0502020204030204" pitchFamily="34" charset="0"/>
              </a:rPr>
              <a:t>ProvidesTags</a:t>
            </a:r>
            <a:r>
              <a:rPr lang="en-US" sz="1600" b="1" dirty="0">
                <a:effectLst/>
                <a:latin typeface="Futura Medium" panose="020B0602020204020303"/>
                <a:ea typeface="Calibri" panose="020F0502020204030204" pitchFamily="34" charset="0"/>
              </a:rPr>
              <a:t> –</a:t>
            </a:r>
          </a:p>
          <a:p>
            <a:pPr marL="269875" algn="just">
              <a:lnSpc>
                <a:spcPct val="115000"/>
              </a:lnSpc>
              <a:spcAft>
                <a:spcPts val="800"/>
              </a:spcAft>
            </a:pPr>
            <a:r>
              <a:rPr lang="en-US" sz="1600" dirty="0">
                <a:effectLst/>
                <a:latin typeface="Futura Medium" panose="020B0602020204020303"/>
                <a:ea typeface="Calibri" panose="020F0502020204030204" pitchFamily="34" charset="0"/>
              </a:rPr>
              <a:t>A query can have its cached data provide tags. Doing so determines which 'tag' is attached to the cached data returned by the query.</a:t>
            </a:r>
            <a:endParaRPr lang="en-US" sz="1600" dirty="0">
              <a:latin typeface="Futura Medium" panose="020B0602020204020303"/>
              <a:ea typeface="Calibri" panose="020F0502020204030204" pitchFamily="34" charset="0"/>
            </a:endParaRPr>
          </a:p>
          <a:p>
            <a:pPr marL="269875" algn="just">
              <a:lnSpc>
                <a:spcPct val="115000"/>
              </a:lnSpc>
              <a:spcAft>
                <a:spcPts val="800"/>
              </a:spcAft>
            </a:pPr>
            <a:r>
              <a:rPr lang="en-US" sz="1600" b="1" dirty="0" err="1">
                <a:effectLst/>
                <a:latin typeface="Futura Medium" panose="020B0602020204020303"/>
                <a:ea typeface="Calibri" panose="020F0502020204030204" pitchFamily="34" charset="0"/>
              </a:rPr>
              <a:t>InvalidatesTags</a:t>
            </a:r>
            <a:r>
              <a:rPr lang="en-US" sz="1600" b="1" dirty="0">
                <a:effectLst/>
                <a:latin typeface="Futura Medium" panose="020B0602020204020303"/>
                <a:ea typeface="Calibri" panose="020F0502020204030204" pitchFamily="34" charset="0"/>
              </a:rPr>
              <a:t> –</a:t>
            </a:r>
          </a:p>
          <a:p>
            <a:pPr marL="269875" algn="just">
              <a:lnSpc>
                <a:spcPct val="115000"/>
              </a:lnSpc>
              <a:spcAft>
                <a:spcPts val="800"/>
              </a:spcAft>
            </a:pPr>
            <a:r>
              <a:rPr lang="en-US" sz="1600" dirty="0">
                <a:effectLst/>
                <a:latin typeface="Futura Medium" panose="020B0602020204020303"/>
                <a:ea typeface="Calibri" panose="020F0502020204030204" pitchFamily="34" charset="0"/>
              </a:rPr>
              <a:t>A mutation can invalidate specific cached data based on the tags. Doing so determines which cached data will be either </a:t>
            </a:r>
            <a:r>
              <a:rPr lang="en-US" sz="1600" dirty="0" err="1">
                <a:effectLst/>
                <a:latin typeface="Futura Medium" panose="020B0602020204020303"/>
                <a:ea typeface="Calibri" panose="020F0502020204030204" pitchFamily="34" charset="0"/>
              </a:rPr>
              <a:t>refetched</a:t>
            </a:r>
            <a:r>
              <a:rPr lang="en-US" sz="1600" dirty="0">
                <a:effectLst/>
                <a:latin typeface="Futura Medium" panose="020B0602020204020303"/>
                <a:ea typeface="Calibri" panose="020F0502020204030204" pitchFamily="34" charset="0"/>
              </a:rPr>
              <a:t> or removed from the cache.</a:t>
            </a:r>
          </a:p>
        </p:txBody>
      </p:sp>
    </p:spTree>
    <p:extLst>
      <p:ext uri="{BB962C8B-B14F-4D97-AF65-F5344CB8AC3E}">
        <p14:creationId xmlns:p14="http://schemas.microsoft.com/office/powerpoint/2010/main" val="84118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US" dirty="0"/>
              <a:t>Basic Usage (</a:t>
            </a:r>
            <a:r>
              <a:rPr lang="en-US" dirty="0" err="1"/>
              <a:t>Cont</a:t>
            </a:r>
            <a:r>
              <a:rPr lang="en-US" dirty="0"/>
              <a:t>…)</a:t>
            </a:r>
            <a:endParaRPr lang="en-GB" dirty="0"/>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3446969"/>
          </a:xfrm>
          <a:prstGeom prst="rect">
            <a:avLst/>
          </a:prstGeom>
          <a:noFill/>
        </p:spPr>
        <p:txBody>
          <a:bodyPr wrap="square">
            <a:spAutoFit/>
          </a:bodyPr>
          <a:lstStyle/>
          <a:p>
            <a:pPr algn="just">
              <a:lnSpc>
                <a:spcPct val="115000"/>
              </a:lnSpc>
              <a:spcAft>
                <a:spcPts val="800"/>
              </a:spcAft>
            </a:pPr>
            <a:r>
              <a:rPr lang="en-IN" sz="1800" b="1" dirty="0">
                <a:solidFill>
                  <a:schemeClr val="accent1"/>
                </a:solidFill>
                <a:effectLst/>
                <a:latin typeface="Futura Medium" panose="020B0602020204020303"/>
                <a:ea typeface="Calibri" panose="020F0502020204030204" pitchFamily="34" charset="0"/>
              </a:rPr>
              <a:t>Step 7: </a:t>
            </a:r>
            <a:r>
              <a:rPr lang="en-US" sz="1800" b="1" dirty="0">
                <a:solidFill>
                  <a:schemeClr val="accent1"/>
                </a:solidFill>
                <a:effectLst/>
                <a:latin typeface="Futura Medium" panose="020B0602020204020303"/>
                <a:ea typeface="Calibri" panose="020F0502020204030204" pitchFamily="34" charset="0"/>
              </a:rPr>
              <a:t>Transform Response</a:t>
            </a:r>
          </a:p>
          <a:p>
            <a:pPr marL="285750"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In RTK Query, the </a:t>
            </a:r>
            <a:r>
              <a:rPr lang="en-US" sz="1600" dirty="0" err="1">
                <a:latin typeface="Futura Medium" panose="020B0602020204020303"/>
                <a:ea typeface="Calibri" panose="020F0502020204030204" pitchFamily="34" charset="0"/>
              </a:rPr>
              <a:t>transformResponse</a:t>
            </a:r>
            <a:r>
              <a:rPr lang="en-US" sz="1600" dirty="0">
                <a:latin typeface="Futura Medium" panose="020B0602020204020303"/>
                <a:ea typeface="Calibri" panose="020F0502020204030204" pitchFamily="34" charset="0"/>
              </a:rPr>
              <a:t> option is used to manipulate the response received from an API , before it is used or stored in the Redux store. This can be useful for extracting specific data or headers from the response and performing any necessary transformations.</a:t>
            </a:r>
          </a:p>
          <a:p>
            <a:pPr marL="285750" indent="-285750" algn="just">
              <a:lnSpc>
                <a:spcPct val="115000"/>
              </a:lnSpc>
              <a:spcAft>
                <a:spcPts val="800"/>
              </a:spcAft>
              <a:buFont typeface="Arial" panose="020B0604020202020204" pitchFamily="34" charset="0"/>
              <a:buChar char="•"/>
            </a:pPr>
            <a:r>
              <a:rPr lang="en-US" sz="1600" dirty="0">
                <a:latin typeface="Futura Medium" panose="020B0602020204020303"/>
                <a:ea typeface="Calibri" panose="020F0502020204030204" pitchFamily="34" charset="0"/>
              </a:rPr>
              <a:t>The “</a:t>
            </a:r>
            <a:r>
              <a:rPr lang="en-US" sz="1600" dirty="0" err="1">
                <a:latin typeface="Futura Medium" panose="020B0602020204020303"/>
                <a:ea typeface="Calibri" panose="020F0502020204030204" pitchFamily="34" charset="0"/>
              </a:rPr>
              <a:t>transformResponse</a:t>
            </a:r>
            <a:r>
              <a:rPr lang="en-US" sz="1600" dirty="0">
                <a:latin typeface="Futura Medium" panose="020B0602020204020303"/>
                <a:ea typeface="Calibri" panose="020F0502020204030204" pitchFamily="34" charset="0"/>
              </a:rPr>
              <a:t>” takes 3 parameter –</a:t>
            </a:r>
          </a:p>
          <a:p>
            <a:pPr marL="269875" algn="just">
              <a:lnSpc>
                <a:spcPct val="115000"/>
              </a:lnSpc>
              <a:spcAft>
                <a:spcPts val="800"/>
              </a:spcAft>
            </a:pPr>
            <a:r>
              <a:rPr lang="en-US" sz="1600" b="1" dirty="0">
                <a:latin typeface="Futura Medium" panose="020B0602020204020303"/>
                <a:ea typeface="Calibri" panose="020F0502020204030204" pitchFamily="34" charset="0"/>
              </a:rPr>
              <a:t>response</a:t>
            </a:r>
            <a:r>
              <a:rPr lang="en-US" sz="1600" dirty="0">
                <a:latin typeface="Futura Medium" panose="020B0602020204020303"/>
                <a:ea typeface="Calibri" panose="020F0502020204030204" pitchFamily="34" charset="0"/>
              </a:rPr>
              <a:t> – This contain the raw API response. It includes the response body and header.</a:t>
            </a:r>
          </a:p>
          <a:p>
            <a:pPr marL="269875" algn="just">
              <a:lnSpc>
                <a:spcPct val="115000"/>
              </a:lnSpc>
              <a:spcAft>
                <a:spcPts val="800"/>
              </a:spcAft>
            </a:pPr>
            <a:r>
              <a:rPr lang="en-US" sz="1600" b="1" dirty="0">
                <a:latin typeface="Futura Medium" panose="020B0602020204020303"/>
                <a:ea typeface="Calibri" panose="020F0502020204030204" pitchFamily="34" charset="0"/>
              </a:rPr>
              <a:t>meta</a:t>
            </a:r>
            <a:r>
              <a:rPr lang="en-US" sz="1600" dirty="0">
                <a:latin typeface="Futura Medium" panose="020B0602020204020303"/>
                <a:ea typeface="Calibri" panose="020F0502020204030204" pitchFamily="34" charset="0"/>
              </a:rPr>
              <a:t> – It is an object that container details about metadata of request ,response and other related information.</a:t>
            </a:r>
          </a:p>
          <a:p>
            <a:pPr marL="269875" algn="just">
              <a:lnSpc>
                <a:spcPct val="115000"/>
              </a:lnSpc>
              <a:spcAft>
                <a:spcPts val="800"/>
              </a:spcAft>
            </a:pPr>
            <a:r>
              <a:rPr lang="en-US" sz="1600" b="1" dirty="0" err="1">
                <a:latin typeface="Futura Medium" panose="020B0602020204020303"/>
                <a:ea typeface="Calibri" panose="020F0502020204030204" pitchFamily="34" charset="0"/>
              </a:rPr>
              <a:t>args</a:t>
            </a:r>
            <a:r>
              <a:rPr lang="en-US" sz="1600" dirty="0">
                <a:latin typeface="Futura Medium" panose="020B0602020204020303"/>
                <a:ea typeface="Calibri" panose="020F0502020204030204" pitchFamily="34" charset="0"/>
              </a:rPr>
              <a:t> – It contains the argument object that was passed in the query hook when it was dispatched. It if often used to filter the data or manipulated the response.</a:t>
            </a:r>
            <a:endParaRPr lang="en-IN" sz="1600" dirty="0">
              <a:latin typeface="Futura Medium" panose="020B0602020204020303"/>
              <a:ea typeface="Calibri" panose="020F0502020204030204" pitchFamily="34" charset="0"/>
            </a:endParaRPr>
          </a:p>
        </p:txBody>
      </p:sp>
    </p:spTree>
    <p:extLst>
      <p:ext uri="{BB962C8B-B14F-4D97-AF65-F5344CB8AC3E}">
        <p14:creationId xmlns:p14="http://schemas.microsoft.com/office/powerpoint/2010/main" val="2740211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07</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69718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87111D-4949-E32B-0050-7A2E67FDA605}"/>
              </a:ext>
            </a:extLst>
          </p:cNvPr>
          <p:cNvSpPr>
            <a:spLocks noGrp="1"/>
          </p:cNvSpPr>
          <p:nvPr>
            <p:ph type="body" sz="quarter" idx="10"/>
          </p:nvPr>
        </p:nvSpPr>
        <p:spPr/>
        <p:txBody>
          <a:bodyPr vert="horz" lIns="91440" tIns="45720" rIns="91440" bIns="45720" rtlCol="0" anchor="t">
            <a:normAutofit/>
          </a:bodyPr>
          <a:lstStyle/>
          <a:p>
            <a:pPr algn="just"/>
            <a:r>
              <a:rPr lang="en-IN" dirty="0"/>
              <a:t>Demo</a:t>
            </a:r>
            <a:endParaRPr lang="en-US" dirty="0"/>
          </a:p>
        </p:txBody>
      </p:sp>
      <p:sp>
        <p:nvSpPr>
          <p:cNvPr id="3" name="Text Placeholder 2">
            <a:extLst>
              <a:ext uri="{FF2B5EF4-FFF2-40B4-BE49-F238E27FC236}">
                <a16:creationId xmlns:a16="http://schemas.microsoft.com/office/drawing/2014/main" id="{8A4259C2-C7F3-7B49-43B3-295765772EF5}"/>
              </a:ext>
            </a:extLst>
          </p:cNvPr>
          <p:cNvSpPr>
            <a:spLocks noGrp="1"/>
          </p:cNvSpPr>
          <p:nvPr>
            <p:ph type="body" sz="quarter" idx="11"/>
          </p:nvPr>
        </p:nvSpPr>
        <p:spPr>
          <a:xfrm>
            <a:off x="393599" y="785005"/>
            <a:ext cx="10802772" cy="5469707"/>
          </a:xfrm>
        </p:spPr>
        <p:txBody>
          <a:bodyPr vert="horz" lIns="91440" tIns="45720" rIns="91440" bIns="45720" rtlCol="0" anchor="t">
            <a:normAutofit/>
          </a:bodyPr>
          <a:lstStyle/>
          <a:p>
            <a:pPr marL="342900" indent="-342900" algn="just">
              <a:buFont typeface="Arial" panose="020B0604020202020204" pitchFamily="34" charset="0"/>
              <a:buChar char="•"/>
            </a:pPr>
            <a:r>
              <a:rPr lang="en-IN" sz="1800" dirty="0">
                <a:solidFill>
                  <a:schemeClr val="tx1"/>
                </a:solidFill>
              </a:rPr>
              <a:t>Created an application that create, delete and update the student’s data.</a:t>
            </a:r>
          </a:p>
        </p:txBody>
      </p:sp>
    </p:spTree>
    <p:extLst>
      <p:ext uri="{BB962C8B-B14F-4D97-AF65-F5344CB8AC3E}">
        <p14:creationId xmlns:p14="http://schemas.microsoft.com/office/powerpoint/2010/main" val="80863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5ED0F-8725-4BE1-9690-86C7F19E53CC}"/>
              </a:ext>
            </a:extLst>
          </p:cNvPr>
          <p:cNvSpPr/>
          <p:nvPr/>
        </p:nvSpPr>
        <p:spPr>
          <a:xfrm>
            <a:off x="658323" y="1129145"/>
            <a:ext cx="7173711" cy="4599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Introduction</a:t>
            </a:r>
            <a:endParaRPr lang="en-US" dirty="0">
              <a:solidFill>
                <a:schemeClr val="tx1">
                  <a:lumMod val="75000"/>
                  <a:lumOff val="25000"/>
                </a:schemeClr>
              </a:solidFill>
            </a:endParaRP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Motivation</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Installation</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Basic usage</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Demo (CRUD – Students Information)</a:t>
            </a:r>
          </a:p>
          <a:p>
            <a:pPr marL="514350" indent="-342900">
              <a:lnSpc>
                <a:spcPct val="150000"/>
              </a:lnSpc>
              <a:buFont typeface="Arial" panose="020B0604020202020204" pitchFamily="34" charset="0"/>
              <a:buChar char="•"/>
              <a:defRPr/>
            </a:pPr>
            <a:r>
              <a:rPr lang="en-US" sz="2000" dirty="0">
                <a:solidFill>
                  <a:schemeClr val="tx1">
                    <a:lumMod val="75000"/>
                    <a:lumOff val="25000"/>
                  </a:schemeClr>
                </a:solidFill>
                <a:latin typeface="Futura Medium" panose="020B0602020204020303"/>
              </a:rPr>
              <a:t>References</a:t>
            </a:r>
          </a:p>
          <a:p>
            <a:pPr marL="514350" indent="-342900">
              <a:lnSpc>
                <a:spcPct val="150000"/>
              </a:lnSpc>
              <a:buFont typeface="Arial" panose="020B0604020202020204" pitchFamily="34" charset="0"/>
              <a:buChar char="•"/>
              <a:defRPr/>
            </a:pPr>
            <a:endParaRPr lang="en-US" sz="2000" dirty="0">
              <a:solidFill>
                <a:schemeClr val="tx1">
                  <a:lumMod val="75000"/>
                  <a:lumOff val="25000"/>
                </a:schemeClr>
              </a:solidFill>
              <a:latin typeface="Futura Medium" panose="020B0602020204020303"/>
            </a:endParaRPr>
          </a:p>
          <a:p>
            <a:pPr marL="514350" indent="-342900">
              <a:lnSpc>
                <a:spcPct val="150000"/>
              </a:lnSpc>
              <a:buFont typeface="Arial" panose="020B0604020202020204" pitchFamily="34" charset="0"/>
              <a:buChar char="•"/>
              <a:defRPr/>
            </a:pPr>
            <a:endParaRPr lang="en-US" sz="2000" dirty="0">
              <a:solidFill>
                <a:schemeClr val="tx1">
                  <a:lumMod val="75000"/>
                  <a:lumOff val="25000"/>
                </a:schemeClr>
              </a:solidFill>
              <a:latin typeface="Futura Medium" panose="020B0602020204020303"/>
            </a:endParaRPr>
          </a:p>
          <a:p>
            <a:pPr marL="171450">
              <a:lnSpc>
                <a:spcPct val="150000"/>
              </a:lnSpc>
              <a:defRPr/>
            </a:pPr>
            <a:endParaRPr lang="en-US" dirty="0">
              <a:solidFill>
                <a:schemeClr val="tx1">
                  <a:lumMod val="75000"/>
                  <a:lumOff val="25000"/>
                </a:schemeClr>
              </a:solidFill>
              <a:latin typeface="Futura Medium" panose="020B0602020204020303"/>
            </a:endParaRPr>
          </a:p>
          <a:p>
            <a:pPr marL="457200" lvl="0" indent="-285750">
              <a:lnSpc>
                <a:spcPct val="150000"/>
              </a:lnSpc>
              <a:buFont typeface="Arial" panose="020B0604020202020204" pitchFamily="34" charset="0"/>
              <a:buChar char="•"/>
              <a:defRPr/>
            </a:pPr>
            <a:endParaRPr lang="en-US" dirty="0">
              <a:solidFill>
                <a:schemeClr val="tx1">
                  <a:lumMod val="75000"/>
                  <a:lumOff val="25000"/>
                </a:schemeClr>
              </a:solidFill>
              <a:latin typeface="Futura Medium" panose="020B0602020204020303"/>
            </a:endParaRPr>
          </a:p>
          <a:p>
            <a:pPr marL="457200" lvl="0" indent="-285750">
              <a:lnSpc>
                <a:spcPct val="150000"/>
              </a:lnSpc>
              <a:buFont typeface="Arial" panose="020B0604020202020204" pitchFamily="34" charset="0"/>
              <a:buChar char="•"/>
              <a:defRPr/>
            </a:pPr>
            <a:endParaRPr lang="en-US" dirty="0">
              <a:solidFill>
                <a:srgbClr val="404040"/>
              </a:solidFill>
              <a:latin typeface="Futura Medium" panose="020B0602020204020303"/>
            </a:endParaRPr>
          </a:p>
          <a:p>
            <a:pPr marL="457200" indent="-285750">
              <a:lnSpc>
                <a:spcPct val="150000"/>
              </a:lnSpc>
              <a:buFont typeface="Arial" panose="020B0604020202020204" pitchFamily="34" charset="0"/>
              <a:buChar char="•"/>
              <a:defRPr/>
            </a:pPr>
            <a:endParaRPr lang="en-US" dirty="0">
              <a:solidFill>
                <a:srgbClr val="262626"/>
              </a:solidFill>
              <a:latin typeface="Futura Medium" panose="020B0602020204020303"/>
            </a:endParaRPr>
          </a:p>
        </p:txBody>
      </p:sp>
    </p:spTree>
    <p:extLst>
      <p:ext uri="{BB962C8B-B14F-4D97-AF65-F5344CB8AC3E}">
        <p14:creationId xmlns:p14="http://schemas.microsoft.com/office/powerpoint/2010/main" val="2825442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08</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US" dirty="0"/>
              <a:t>References</a:t>
            </a:r>
          </a:p>
        </p:txBody>
      </p:sp>
    </p:spTree>
    <p:extLst>
      <p:ext uri="{BB962C8B-B14F-4D97-AF65-F5344CB8AC3E}">
        <p14:creationId xmlns:p14="http://schemas.microsoft.com/office/powerpoint/2010/main" val="71091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87111D-4949-E32B-0050-7A2E67FDA605}"/>
              </a:ext>
            </a:extLst>
          </p:cNvPr>
          <p:cNvSpPr>
            <a:spLocks noGrp="1"/>
          </p:cNvSpPr>
          <p:nvPr>
            <p:ph type="body" sz="quarter" idx="10"/>
          </p:nvPr>
        </p:nvSpPr>
        <p:spPr/>
        <p:txBody>
          <a:bodyPr vert="horz" lIns="91440" tIns="45720" rIns="91440" bIns="45720" rtlCol="0" anchor="t">
            <a:normAutofit/>
          </a:bodyPr>
          <a:lstStyle/>
          <a:p>
            <a:pPr algn="just"/>
            <a:r>
              <a:rPr lang="en-IN" dirty="0"/>
              <a:t>Refences</a:t>
            </a:r>
            <a:endParaRPr lang="en-US" dirty="0"/>
          </a:p>
        </p:txBody>
      </p:sp>
      <p:sp>
        <p:nvSpPr>
          <p:cNvPr id="3" name="Text Placeholder 2">
            <a:extLst>
              <a:ext uri="{FF2B5EF4-FFF2-40B4-BE49-F238E27FC236}">
                <a16:creationId xmlns:a16="http://schemas.microsoft.com/office/drawing/2014/main" id="{8A4259C2-C7F3-7B49-43B3-295765772EF5}"/>
              </a:ext>
            </a:extLst>
          </p:cNvPr>
          <p:cNvSpPr>
            <a:spLocks noGrp="1"/>
          </p:cNvSpPr>
          <p:nvPr>
            <p:ph type="body" sz="quarter" idx="11"/>
          </p:nvPr>
        </p:nvSpPr>
        <p:spPr>
          <a:xfrm>
            <a:off x="393599" y="785005"/>
            <a:ext cx="10802772" cy="5469707"/>
          </a:xfrm>
        </p:spPr>
        <p:txBody>
          <a:bodyPr vert="horz" lIns="91440" tIns="45720" rIns="91440" bIns="45720" rtlCol="0" anchor="t">
            <a:normAutofit/>
          </a:bodyPr>
          <a:lstStyle/>
          <a:p>
            <a:pPr marL="228600" indent="-228600" algn="just">
              <a:buFont typeface="Arial" panose="020B0604020202020204" pitchFamily="34" charset="0"/>
              <a:buAutoNum type="arabicPeriod"/>
            </a:pPr>
            <a:endParaRPr lang="en-IN" sz="1100" dirty="0"/>
          </a:p>
          <a:p>
            <a:pPr marL="228600" indent="-228600" algn="just">
              <a:buFont typeface="Arial" panose="020B0604020202020204" pitchFamily="34" charset="0"/>
              <a:buAutoNum type="arabicPeriod"/>
            </a:pPr>
            <a:r>
              <a:rPr lang="en-IN" sz="1800" dirty="0">
                <a:hlinkClick r:id="rId2"/>
              </a:rPr>
              <a:t>https://redux-toolkit.js.org/rtk-query/overview</a:t>
            </a:r>
          </a:p>
          <a:p>
            <a:pPr marL="228600" indent="-228600" algn="just">
              <a:buFont typeface="Arial" panose="020B0604020202020204" pitchFamily="34" charset="0"/>
              <a:buAutoNum type="arabicPeriod"/>
            </a:pPr>
            <a:r>
              <a:rPr lang="en-IN" sz="1800" dirty="0">
                <a:hlinkClick r:id="rId3"/>
              </a:rPr>
              <a:t>https://whataboutcoding.com/rtk-query-toolkit/</a:t>
            </a:r>
            <a:endParaRPr lang="en-IN" sz="1800" dirty="0"/>
          </a:p>
          <a:p>
            <a:pPr algn="just"/>
            <a:endParaRPr lang="en-IN" sz="1100" dirty="0"/>
          </a:p>
        </p:txBody>
      </p:sp>
    </p:spTree>
    <p:extLst>
      <p:ext uri="{BB962C8B-B14F-4D97-AF65-F5344CB8AC3E}">
        <p14:creationId xmlns:p14="http://schemas.microsoft.com/office/powerpoint/2010/main" val="195814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2C0716-DAD9-D515-0050-33769C8D5461}"/>
              </a:ext>
            </a:extLst>
          </p:cNvPr>
          <p:cNvSpPr>
            <a:spLocks noGrp="1"/>
          </p:cNvSpPr>
          <p:nvPr>
            <p:ph type="body" sz="quarter" idx="10"/>
          </p:nvPr>
        </p:nvSpPr>
        <p:spPr>
          <a:xfrm>
            <a:off x="3612788" y="2783498"/>
            <a:ext cx="4303661" cy="460744"/>
          </a:xfrm>
        </p:spPr>
        <p:txBody>
          <a:bodyPr>
            <a:noAutofit/>
          </a:bodyPr>
          <a:lstStyle/>
          <a:p>
            <a:pPr algn="ctr"/>
            <a:r>
              <a:rPr lang="en-US" sz="6000" dirty="0"/>
              <a:t>Thank You</a:t>
            </a:r>
          </a:p>
        </p:txBody>
      </p:sp>
      <p:sp>
        <p:nvSpPr>
          <p:cNvPr id="3" name="Text Placeholder 2">
            <a:extLst>
              <a:ext uri="{FF2B5EF4-FFF2-40B4-BE49-F238E27FC236}">
                <a16:creationId xmlns:a16="http://schemas.microsoft.com/office/drawing/2014/main" id="{BB29C043-9A23-2E91-953F-88E2FE012527}"/>
              </a:ext>
            </a:extLst>
          </p:cNvPr>
          <p:cNvSpPr>
            <a:spLocks noGrp="1"/>
          </p:cNvSpPr>
          <p:nvPr>
            <p:ph type="body" sz="quarter" idx="1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165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01</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IN" dirty="0"/>
              <a:t>Introduction</a:t>
            </a:r>
          </a:p>
        </p:txBody>
      </p:sp>
    </p:spTree>
    <p:extLst>
      <p:ext uri="{BB962C8B-B14F-4D97-AF65-F5344CB8AC3E}">
        <p14:creationId xmlns:p14="http://schemas.microsoft.com/office/powerpoint/2010/main" val="29787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537FF-48F1-EF8C-536A-9D666F98F7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3B0BB1C-760B-0CDB-3913-61109922141F}"/>
              </a:ext>
            </a:extLst>
          </p:cNvPr>
          <p:cNvSpPr>
            <a:spLocks noGrp="1"/>
          </p:cNvSpPr>
          <p:nvPr>
            <p:ph type="body" sz="quarter" idx="10"/>
          </p:nvPr>
        </p:nvSpPr>
        <p:spPr/>
        <p:txBody>
          <a:bodyPr/>
          <a:lstStyle/>
          <a:p>
            <a:r>
              <a:rPr lang="en-GB" dirty="0">
                <a:solidFill>
                  <a:srgbClr val="595959"/>
                </a:solidFill>
              </a:rPr>
              <a:t>Introduction</a:t>
            </a:r>
          </a:p>
        </p:txBody>
      </p:sp>
      <p:sp>
        <p:nvSpPr>
          <p:cNvPr id="16" name="TextBox 15">
            <a:extLst>
              <a:ext uri="{FF2B5EF4-FFF2-40B4-BE49-F238E27FC236}">
                <a16:creationId xmlns:a16="http://schemas.microsoft.com/office/drawing/2014/main" id="{622CA7B3-BD72-DF1D-D6D9-692C8E2D7DBA}"/>
              </a:ext>
            </a:extLst>
          </p:cNvPr>
          <p:cNvSpPr txBox="1"/>
          <p:nvPr/>
        </p:nvSpPr>
        <p:spPr>
          <a:xfrm>
            <a:off x="393598" y="863025"/>
            <a:ext cx="11284595" cy="3502177"/>
          </a:xfrm>
          <a:prstGeom prst="rect">
            <a:avLst/>
          </a:prstGeom>
          <a:noFill/>
        </p:spPr>
        <p:txBody>
          <a:bodyPr wrap="square" lIns="91440" tIns="45720" rIns="91440" bIns="45720" rtlCol="0" anchor="t">
            <a:spAutoFit/>
          </a:bodyPr>
          <a:lstStyle/>
          <a:p>
            <a:pPr marL="285750" lvl="1" indent="-285750" algn="just">
              <a:lnSpc>
                <a:spcPct val="150000"/>
              </a:lnSpc>
              <a:buFont typeface="Arial" panose="020B0604020202020204" pitchFamily="34" charset="0"/>
              <a:buChar char="•"/>
            </a:pPr>
            <a:r>
              <a:rPr lang="en-US" sz="1600" dirty="0">
                <a:effectLst/>
                <a:latin typeface="Futura Md BT"/>
                <a:ea typeface="Calibri" panose="020F0502020204030204" pitchFamily="34" charset="0"/>
              </a:rPr>
              <a:t>RTK Query is a powerful </a:t>
            </a:r>
            <a:r>
              <a:rPr lang="en-US" sz="1600" b="1" dirty="0">
                <a:effectLst/>
                <a:latin typeface="Futura Md BT"/>
                <a:ea typeface="Calibri" panose="020F0502020204030204" pitchFamily="34" charset="0"/>
              </a:rPr>
              <a:t>data fetching and caching tool</a:t>
            </a:r>
            <a:r>
              <a:rPr lang="en-US" sz="1600" dirty="0">
                <a:effectLst/>
                <a:latin typeface="Futura Md BT"/>
                <a:ea typeface="Calibri" panose="020F0502020204030204" pitchFamily="34" charset="0"/>
              </a:rPr>
              <a:t>. It is designed to simplify common cases for loading data in a web application, </a:t>
            </a:r>
            <a:r>
              <a:rPr lang="en-US" sz="1600" b="1" dirty="0">
                <a:effectLst/>
                <a:latin typeface="Futura Md BT"/>
                <a:ea typeface="Calibri" panose="020F0502020204030204" pitchFamily="34" charset="0"/>
              </a:rPr>
              <a:t>eliminating the need to hand-write data fetching &amp; caching logic</a:t>
            </a:r>
            <a:r>
              <a:rPr lang="en-US" sz="1600" dirty="0">
                <a:effectLst/>
                <a:latin typeface="Futura Md BT"/>
                <a:ea typeface="Calibri" panose="020F0502020204030204" pitchFamily="34" charset="0"/>
              </a:rPr>
              <a:t> yourself</a:t>
            </a:r>
            <a:r>
              <a:rPr lang="en-US" sz="1600" baseline="30000" dirty="0">
                <a:effectLst/>
                <a:latin typeface="Futura Md BT"/>
                <a:ea typeface="Calibri" panose="020F0502020204030204" pitchFamily="34" charset="0"/>
              </a:rPr>
              <a:t>[1]</a:t>
            </a:r>
            <a:r>
              <a:rPr lang="en-US" sz="1600" dirty="0">
                <a:effectLst/>
                <a:latin typeface="Futura Md BT"/>
                <a:ea typeface="Calibri" panose="020F0502020204030204" pitchFamily="34" charset="0"/>
              </a:rPr>
              <a:t>.</a:t>
            </a:r>
          </a:p>
          <a:p>
            <a:pPr marL="285750" lvl="1" indent="-285750" algn="just">
              <a:lnSpc>
                <a:spcPct val="150000"/>
              </a:lnSpc>
              <a:buFont typeface="Arial" panose="020B0604020202020204" pitchFamily="34" charset="0"/>
              <a:buChar char="•"/>
            </a:pPr>
            <a:endParaRPr lang="en-US" sz="1600" dirty="0">
              <a:effectLst/>
              <a:latin typeface="Futura Md BT"/>
              <a:ea typeface="Calibri" panose="020F0502020204030204" pitchFamily="34" charset="0"/>
            </a:endParaRPr>
          </a:p>
          <a:p>
            <a:pPr marL="285750" lvl="1" indent="-285750" algn="just">
              <a:lnSpc>
                <a:spcPct val="150000"/>
              </a:lnSpc>
              <a:buFont typeface="Arial" panose="020B0604020202020204" pitchFamily="34" charset="0"/>
              <a:buChar char="•"/>
            </a:pPr>
            <a:r>
              <a:rPr lang="en-US" sz="1600" dirty="0">
                <a:effectLst/>
                <a:latin typeface="Futura Md BT"/>
                <a:ea typeface="Calibri" panose="020F0502020204030204" pitchFamily="34" charset="0"/>
              </a:rPr>
              <a:t>RTK Query is an optional addon included in the Redux Toolkit package, and its functionality is built on top of the other APIs in Redux Toolkit</a:t>
            </a:r>
            <a:r>
              <a:rPr lang="en-US" sz="1600" baseline="30000" dirty="0">
                <a:effectLst/>
                <a:latin typeface="Futura Md BT"/>
                <a:ea typeface="Calibri" panose="020F0502020204030204" pitchFamily="34" charset="0"/>
              </a:rPr>
              <a:t>[1]</a:t>
            </a:r>
            <a:r>
              <a:rPr lang="en-US" sz="1600" dirty="0">
                <a:effectLst/>
                <a:latin typeface="Futura Md BT"/>
                <a:ea typeface="Calibri" panose="020F0502020204030204" pitchFamily="34" charset="0"/>
              </a:rPr>
              <a:t>.</a:t>
            </a:r>
          </a:p>
          <a:p>
            <a:pPr marL="285750" lvl="1" indent="-285750" algn="just">
              <a:lnSpc>
                <a:spcPct val="150000"/>
              </a:lnSpc>
              <a:buFont typeface="Arial" panose="020B0604020202020204" pitchFamily="34" charset="0"/>
              <a:buChar char="•"/>
            </a:pPr>
            <a:endParaRPr lang="en-US" sz="1600" dirty="0">
              <a:latin typeface="Futura Md BT"/>
              <a:ea typeface="Calibri" panose="020F0502020204030204" pitchFamily="34" charset="0"/>
            </a:endParaRPr>
          </a:p>
          <a:p>
            <a:pPr marL="285750" lvl="1" indent="-285750" algn="just">
              <a:lnSpc>
                <a:spcPct val="150000"/>
              </a:lnSpc>
              <a:buFont typeface="Arial" panose="020B0604020202020204" pitchFamily="34" charset="0"/>
              <a:buChar char="•"/>
            </a:pPr>
            <a:r>
              <a:rPr lang="en-US" sz="1600" dirty="0">
                <a:effectLst/>
                <a:latin typeface="Futura Md BT"/>
                <a:ea typeface="Calibri" panose="020F0502020204030204" pitchFamily="34" charset="0"/>
              </a:rPr>
              <a:t>In simple words, RTK Query is an extension of Redux Toolkit that simplifies data fetching and caching in our application. It’s designed to make it easier to work with APIs (like fetching data from a server) while keeping the fetched data in sync with our Redux store.</a:t>
            </a:r>
            <a:endParaRPr lang="en-IN" sz="1600" dirty="0">
              <a:effectLst/>
              <a:latin typeface="Futura Md BT"/>
              <a:ea typeface="Calibri" panose="020F0502020204030204" pitchFamily="34" charset="0"/>
            </a:endParaRPr>
          </a:p>
        </p:txBody>
      </p:sp>
    </p:spTree>
    <p:extLst>
      <p:ext uri="{BB962C8B-B14F-4D97-AF65-F5344CB8AC3E}">
        <p14:creationId xmlns:p14="http://schemas.microsoft.com/office/powerpoint/2010/main" val="258597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02</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pPr algn="l"/>
            <a:r>
              <a:rPr lang="en-US" dirty="0"/>
              <a:t>Motivation</a:t>
            </a:r>
          </a:p>
        </p:txBody>
      </p:sp>
    </p:spTree>
    <p:extLst>
      <p:ext uri="{BB962C8B-B14F-4D97-AF65-F5344CB8AC3E}">
        <p14:creationId xmlns:p14="http://schemas.microsoft.com/office/powerpoint/2010/main" val="63556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93583-DB4C-18D0-5545-97228A562ED3}"/>
              </a:ext>
            </a:extLst>
          </p:cNvPr>
          <p:cNvSpPr>
            <a:spLocks noGrp="1"/>
          </p:cNvSpPr>
          <p:nvPr>
            <p:ph type="body" sz="quarter" idx="10"/>
          </p:nvPr>
        </p:nvSpPr>
        <p:spPr/>
        <p:txBody>
          <a:bodyPr vert="horz" lIns="91440" tIns="45720" rIns="91440" bIns="45720" rtlCol="0" anchor="t">
            <a:normAutofit/>
          </a:bodyPr>
          <a:lstStyle/>
          <a:p>
            <a:pPr algn="l"/>
            <a:r>
              <a:rPr lang="en-US" dirty="0"/>
              <a:t>Motivation</a:t>
            </a:r>
          </a:p>
        </p:txBody>
      </p:sp>
      <p:sp>
        <p:nvSpPr>
          <p:cNvPr id="3" name="Text Placeholder 2">
            <a:extLst>
              <a:ext uri="{FF2B5EF4-FFF2-40B4-BE49-F238E27FC236}">
                <a16:creationId xmlns:a16="http://schemas.microsoft.com/office/drawing/2014/main" id="{27C63631-A0BE-58F0-F8BA-A45E210E1D19}"/>
              </a:ext>
            </a:extLst>
          </p:cNvPr>
          <p:cNvSpPr>
            <a:spLocks noGrp="1"/>
          </p:cNvSpPr>
          <p:nvPr>
            <p:ph type="body" sz="quarter" idx="11"/>
          </p:nvPr>
        </p:nvSpPr>
        <p:spPr/>
        <p:txBody>
          <a:bodyPr/>
          <a:lstStyle/>
          <a:p>
            <a:endParaRPr lang="en-IN" dirty="0"/>
          </a:p>
          <a:p>
            <a:endParaRPr lang="en-IN" dirty="0"/>
          </a:p>
        </p:txBody>
      </p:sp>
      <p:sp>
        <p:nvSpPr>
          <p:cNvPr id="4" name="TextBox 3">
            <a:extLst>
              <a:ext uri="{FF2B5EF4-FFF2-40B4-BE49-F238E27FC236}">
                <a16:creationId xmlns:a16="http://schemas.microsoft.com/office/drawing/2014/main" id="{65803A1B-729B-AA94-99C1-96171E889753}"/>
              </a:ext>
            </a:extLst>
          </p:cNvPr>
          <p:cNvSpPr txBox="1"/>
          <p:nvPr/>
        </p:nvSpPr>
        <p:spPr>
          <a:xfrm>
            <a:off x="393598" y="863025"/>
            <a:ext cx="11245951" cy="4108048"/>
          </a:xfrm>
          <a:prstGeom prst="rect">
            <a:avLst/>
          </a:prstGeom>
          <a:noFill/>
        </p:spPr>
        <p:txBody>
          <a:bodyPr wrap="square" lIns="91440" tIns="45720" rIns="91440" bIns="45720" rtlCol="0" anchor="t">
            <a:spAutoFit/>
          </a:bodyPr>
          <a:lstStyle/>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Web applications normally need to fetch data from a </a:t>
            </a:r>
            <a:r>
              <a:rPr lang="en-US" sz="1600" b="1" dirty="0">
                <a:effectLst/>
                <a:latin typeface="Futura Medium" panose="020B0602020204020303"/>
                <a:ea typeface="Calibri" panose="020F0502020204030204" pitchFamily="34" charset="0"/>
              </a:rPr>
              <a:t>server</a:t>
            </a:r>
            <a:r>
              <a:rPr lang="en-US" sz="1600" dirty="0">
                <a:effectLst/>
                <a:latin typeface="Futura Medium" panose="020B0602020204020303"/>
                <a:ea typeface="Calibri" panose="020F0502020204030204" pitchFamily="34" charset="0"/>
              </a:rPr>
              <a:t> in order to display it. They also usually need to make updates to that data, send those updates to the server, and keep the cached data on the client in sync with the data on the server. This is made more complicated by the need to implement other behaviors used in today's applications</a:t>
            </a:r>
            <a:r>
              <a:rPr lang="en-US" sz="1600" baseline="30000" dirty="0">
                <a:effectLst/>
                <a:latin typeface="Futura Medium" panose="020B0602020204020303"/>
                <a:ea typeface="Calibri" panose="020F0502020204030204" pitchFamily="34" charset="0"/>
              </a:rPr>
              <a:t>[1]</a:t>
            </a:r>
            <a:r>
              <a:rPr lang="en-US" sz="1600" dirty="0">
                <a:effectLst/>
                <a:latin typeface="Futura Medium" panose="020B0602020204020303"/>
                <a:ea typeface="Calibri" panose="020F0502020204030204" pitchFamily="34" charset="0"/>
              </a:rPr>
              <a:t>.</a:t>
            </a:r>
          </a:p>
          <a:p>
            <a:pPr marL="0" lvl="1" algn="just">
              <a:lnSpc>
                <a:spcPct val="150000"/>
              </a:lnSpc>
            </a:pPr>
            <a:endParaRPr lang="en-US" sz="1600" dirty="0">
              <a:effectLst/>
              <a:latin typeface="Futura Medium" panose="020B0602020204020303"/>
              <a:ea typeface="Calibri" panose="020F0502020204030204" pitchFamily="34" charset="0"/>
            </a:endParaRPr>
          </a:p>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What Problem RTK Query Solves</a:t>
            </a:r>
          </a:p>
          <a:p>
            <a:pPr marL="266700" lvl="1" algn="just">
              <a:lnSpc>
                <a:spcPct val="150000"/>
              </a:lnSpc>
            </a:pPr>
            <a:r>
              <a:rPr lang="en-US" sz="1600" dirty="0">
                <a:effectLst/>
                <a:latin typeface="Futura Medium" panose="020B0602020204020303"/>
                <a:ea typeface="Calibri" panose="020F0502020204030204" pitchFamily="34" charset="0"/>
              </a:rPr>
              <a:t>Problems –</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Tracking </a:t>
            </a:r>
            <a:r>
              <a:rPr lang="en-US" sz="1600" b="1" dirty="0">
                <a:effectLst/>
                <a:latin typeface="Futura Medium" panose="020B0602020204020303"/>
                <a:ea typeface="Calibri" panose="020F0502020204030204" pitchFamily="34" charset="0"/>
              </a:rPr>
              <a:t>loading state </a:t>
            </a:r>
            <a:r>
              <a:rPr lang="en-US" sz="1600" dirty="0">
                <a:effectLst/>
                <a:latin typeface="Futura Medium" panose="020B0602020204020303"/>
                <a:ea typeface="Calibri" panose="020F0502020204030204" pitchFamily="34" charset="0"/>
              </a:rPr>
              <a:t>in order to show UI spinners</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Avoiding </a:t>
            </a:r>
            <a:r>
              <a:rPr lang="en-US" sz="1600" b="1" dirty="0">
                <a:effectLst/>
                <a:latin typeface="Futura Medium" panose="020B0602020204020303"/>
                <a:ea typeface="Calibri" panose="020F0502020204030204" pitchFamily="34" charset="0"/>
              </a:rPr>
              <a:t>duplicate requests</a:t>
            </a:r>
            <a:r>
              <a:rPr lang="en-US" sz="1600" dirty="0">
                <a:effectLst/>
                <a:latin typeface="Futura Medium" panose="020B0602020204020303"/>
                <a:ea typeface="Calibri" panose="020F0502020204030204" pitchFamily="34" charset="0"/>
              </a:rPr>
              <a:t> for the same data</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Optimistic updates to make the </a:t>
            </a:r>
            <a:r>
              <a:rPr lang="en-US" sz="1600" b="1" dirty="0">
                <a:effectLst/>
                <a:latin typeface="Futura Medium" panose="020B0602020204020303"/>
                <a:ea typeface="Calibri" panose="020F0502020204030204" pitchFamily="34" charset="0"/>
              </a:rPr>
              <a:t>UI feel faster</a:t>
            </a:r>
          </a:p>
          <a:p>
            <a:pPr marL="628650" lvl="1" indent="-361950" algn="just">
              <a:lnSpc>
                <a:spcPct val="150000"/>
              </a:lnSpc>
              <a:buFont typeface="Wingdings" panose="05000000000000000000" pitchFamily="2" charset="2"/>
              <a:buChar char="Ø"/>
            </a:pPr>
            <a:r>
              <a:rPr lang="en-US" sz="1600" dirty="0">
                <a:effectLst/>
                <a:latin typeface="Futura Medium" panose="020B0602020204020303"/>
                <a:ea typeface="Calibri" panose="020F0502020204030204" pitchFamily="34" charset="0"/>
              </a:rPr>
              <a:t>Managing </a:t>
            </a:r>
            <a:r>
              <a:rPr lang="en-US" sz="1600" b="1" dirty="0">
                <a:effectLst/>
                <a:latin typeface="Futura Medium" panose="020B0602020204020303"/>
                <a:ea typeface="Calibri" panose="020F0502020204030204" pitchFamily="34" charset="0"/>
              </a:rPr>
              <a:t>cache</a:t>
            </a:r>
            <a:r>
              <a:rPr lang="en-US" sz="1600" dirty="0">
                <a:effectLst/>
                <a:latin typeface="Futura Medium" panose="020B0602020204020303"/>
                <a:ea typeface="Calibri" panose="020F0502020204030204" pitchFamily="34" charset="0"/>
              </a:rPr>
              <a:t> lifetimes as the user interacts with the UI</a:t>
            </a:r>
          </a:p>
        </p:txBody>
      </p:sp>
    </p:spTree>
    <p:extLst>
      <p:ext uri="{BB962C8B-B14F-4D97-AF65-F5344CB8AC3E}">
        <p14:creationId xmlns:p14="http://schemas.microsoft.com/office/powerpoint/2010/main" val="95152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93583-DB4C-18D0-5545-97228A562ED3}"/>
              </a:ext>
            </a:extLst>
          </p:cNvPr>
          <p:cNvSpPr>
            <a:spLocks noGrp="1"/>
          </p:cNvSpPr>
          <p:nvPr>
            <p:ph type="body" sz="quarter" idx="10"/>
          </p:nvPr>
        </p:nvSpPr>
        <p:spPr/>
        <p:txBody>
          <a:bodyPr vert="horz" lIns="91440" tIns="45720" rIns="91440" bIns="45720" rtlCol="0" anchor="t">
            <a:normAutofit/>
          </a:bodyPr>
          <a:lstStyle/>
          <a:p>
            <a:pPr algn="l"/>
            <a:r>
              <a:rPr lang="en-US" dirty="0"/>
              <a:t>Motivation (</a:t>
            </a:r>
            <a:r>
              <a:rPr lang="en-US" dirty="0" err="1"/>
              <a:t>Cont</a:t>
            </a:r>
            <a:r>
              <a:rPr lang="en-US" dirty="0"/>
              <a:t>…)</a:t>
            </a:r>
          </a:p>
        </p:txBody>
      </p:sp>
      <p:sp>
        <p:nvSpPr>
          <p:cNvPr id="3" name="Text Placeholder 2">
            <a:extLst>
              <a:ext uri="{FF2B5EF4-FFF2-40B4-BE49-F238E27FC236}">
                <a16:creationId xmlns:a16="http://schemas.microsoft.com/office/drawing/2014/main" id="{27C63631-A0BE-58F0-F8BA-A45E210E1D19}"/>
              </a:ext>
            </a:extLst>
          </p:cNvPr>
          <p:cNvSpPr>
            <a:spLocks noGrp="1"/>
          </p:cNvSpPr>
          <p:nvPr>
            <p:ph type="body" sz="quarter" idx="11"/>
          </p:nvPr>
        </p:nvSpPr>
        <p:spPr/>
        <p:txBody>
          <a:bodyPr/>
          <a:lstStyle/>
          <a:p>
            <a:endParaRPr lang="en-IN" dirty="0"/>
          </a:p>
          <a:p>
            <a:endParaRPr lang="en-IN" dirty="0"/>
          </a:p>
        </p:txBody>
      </p:sp>
      <p:sp>
        <p:nvSpPr>
          <p:cNvPr id="4" name="TextBox 3">
            <a:extLst>
              <a:ext uri="{FF2B5EF4-FFF2-40B4-BE49-F238E27FC236}">
                <a16:creationId xmlns:a16="http://schemas.microsoft.com/office/drawing/2014/main" id="{65803A1B-729B-AA94-99C1-96171E889753}"/>
              </a:ext>
            </a:extLst>
          </p:cNvPr>
          <p:cNvSpPr txBox="1"/>
          <p:nvPr/>
        </p:nvSpPr>
        <p:spPr>
          <a:xfrm>
            <a:off x="393598" y="863025"/>
            <a:ext cx="11245951" cy="3000180"/>
          </a:xfrm>
          <a:prstGeom prst="rect">
            <a:avLst/>
          </a:prstGeom>
          <a:noFill/>
        </p:spPr>
        <p:txBody>
          <a:bodyPr wrap="square" lIns="91440" tIns="45720" rIns="91440" bIns="45720" rtlCol="0" anchor="t">
            <a:spAutoFit/>
          </a:bodyPr>
          <a:lstStyle/>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The </a:t>
            </a:r>
            <a:r>
              <a:rPr lang="en-US" sz="1600" b="1" dirty="0">
                <a:effectLst/>
                <a:latin typeface="Futura Medium" panose="020B0602020204020303"/>
                <a:ea typeface="Calibri" panose="020F0502020204030204" pitchFamily="34" charset="0"/>
              </a:rPr>
              <a:t>Redux core </a:t>
            </a:r>
            <a:r>
              <a:rPr lang="en-US" sz="1600" dirty="0">
                <a:effectLst/>
                <a:latin typeface="Futura Medium" panose="020B0602020204020303"/>
                <a:ea typeface="Calibri" panose="020F0502020204030204" pitchFamily="34" charset="0"/>
              </a:rPr>
              <a:t>has always been very minimal - it's up to </a:t>
            </a:r>
            <a:r>
              <a:rPr lang="en-US" sz="1600" b="1" dirty="0">
                <a:effectLst/>
                <a:latin typeface="Futura Medium" panose="020B0602020204020303"/>
                <a:ea typeface="Calibri" panose="020F0502020204030204" pitchFamily="34" charset="0"/>
              </a:rPr>
              <a:t>developers to write all the actual logic. </a:t>
            </a:r>
            <a:r>
              <a:rPr lang="en-US" sz="1600" dirty="0">
                <a:effectLst/>
                <a:latin typeface="Futura Medium" panose="020B0602020204020303"/>
                <a:ea typeface="Calibri" panose="020F0502020204030204" pitchFamily="34" charset="0"/>
              </a:rPr>
              <a:t>That means that Redux has never included anything built in to help solve these use cases. The Redux docs have taught some common patterns for </a:t>
            </a:r>
            <a:r>
              <a:rPr lang="en-US" sz="1600" b="1" dirty="0">
                <a:effectLst/>
                <a:latin typeface="Futura Medium" panose="020B0602020204020303"/>
                <a:ea typeface="Calibri" panose="020F0502020204030204" pitchFamily="34" charset="0"/>
              </a:rPr>
              <a:t>dispatching actions </a:t>
            </a:r>
            <a:r>
              <a:rPr lang="en-US" sz="1600" dirty="0">
                <a:effectLst/>
                <a:latin typeface="Futura Medium" panose="020B0602020204020303"/>
                <a:ea typeface="Calibri" panose="020F0502020204030204" pitchFamily="34" charset="0"/>
              </a:rPr>
              <a:t>around the request lifecycle to track loading state and request results, and Redux Toolkit's </a:t>
            </a:r>
            <a:r>
              <a:rPr lang="en-US" sz="1600" dirty="0" err="1">
                <a:effectLst/>
                <a:latin typeface="Futura Medium" panose="020B0602020204020303"/>
                <a:ea typeface="Calibri" panose="020F0502020204030204" pitchFamily="34" charset="0"/>
              </a:rPr>
              <a:t>createAsyncThunk</a:t>
            </a:r>
            <a:r>
              <a:rPr lang="en-US" sz="1600" dirty="0">
                <a:effectLst/>
                <a:latin typeface="Futura Medium" panose="020B0602020204020303"/>
                <a:ea typeface="Calibri" panose="020F0502020204030204" pitchFamily="34" charset="0"/>
              </a:rPr>
              <a:t> API was designed to abstract that typical pattern. However, users still have to write significant amounts of reducer logic to manage the loading state and the cached data</a:t>
            </a:r>
            <a:r>
              <a:rPr lang="en-US" sz="1600" baseline="30000" dirty="0">
                <a:effectLst/>
                <a:latin typeface="Futura Medium" panose="020B0602020204020303"/>
                <a:ea typeface="Calibri" panose="020F0502020204030204" pitchFamily="34" charset="0"/>
              </a:rPr>
              <a:t>[1]</a:t>
            </a:r>
            <a:r>
              <a:rPr lang="en-US" sz="1600" dirty="0">
                <a:effectLst/>
                <a:latin typeface="Futura Medium" panose="020B0602020204020303"/>
                <a:ea typeface="Calibri" panose="020F0502020204030204" pitchFamily="34" charset="0"/>
              </a:rPr>
              <a:t>.</a:t>
            </a:r>
          </a:p>
          <a:p>
            <a:pPr marL="285750" lvl="1" indent="-285750" algn="just">
              <a:lnSpc>
                <a:spcPct val="150000"/>
              </a:lnSpc>
              <a:buFont typeface="Arial" panose="020B0604020202020204" pitchFamily="34" charset="0"/>
              <a:buChar char="•"/>
            </a:pPr>
            <a:r>
              <a:rPr lang="en-US" sz="1600" dirty="0">
                <a:effectLst/>
                <a:latin typeface="Futura Medium" panose="020B0602020204020303"/>
                <a:ea typeface="Calibri" panose="020F0502020204030204" pitchFamily="34" charset="0"/>
              </a:rPr>
              <a:t>Over the last couple years, the React community has come to realize that "</a:t>
            </a:r>
            <a:r>
              <a:rPr lang="en-US" sz="1600" b="1" dirty="0">
                <a:effectLst/>
                <a:latin typeface="Futura Medium" panose="020B0602020204020303"/>
                <a:ea typeface="Calibri" panose="020F0502020204030204" pitchFamily="34" charset="0"/>
              </a:rPr>
              <a:t>data fetching and caching</a:t>
            </a:r>
            <a:r>
              <a:rPr lang="en-US" sz="1600" dirty="0">
                <a:effectLst/>
                <a:latin typeface="Futura Medium" panose="020B0602020204020303"/>
                <a:ea typeface="Calibri" panose="020F0502020204030204" pitchFamily="34" charset="0"/>
              </a:rPr>
              <a:t>" is really a different set of concerns than "</a:t>
            </a:r>
            <a:r>
              <a:rPr lang="en-US" sz="1600" b="1" dirty="0">
                <a:effectLst/>
                <a:latin typeface="Futura Medium" panose="020B0602020204020303"/>
                <a:ea typeface="Calibri" panose="020F0502020204030204" pitchFamily="34" charset="0"/>
              </a:rPr>
              <a:t>state management</a:t>
            </a:r>
            <a:r>
              <a:rPr lang="en-US" sz="1600" dirty="0">
                <a:effectLst/>
                <a:latin typeface="Futura Medium" panose="020B0602020204020303"/>
                <a:ea typeface="Calibri" panose="020F0502020204030204" pitchFamily="34" charset="0"/>
              </a:rPr>
              <a:t>". </a:t>
            </a:r>
            <a:endParaRPr lang="en-IN" sz="1600" dirty="0">
              <a:effectLst/>
              <a:latin typeface="Futura Medium" panose="020B0602020204020303"/>
              <a:ea typeface="Calibri" panose="020F0502020204030204" pitchFamily="34" charset="0"/>
            </a:endParaRPr>
          </a:p>
        </p:txBody>
      </p:sp>
    </p:spTree>
    <p:extLst>
      <p:ext uri="{BB962C8B-B14F-4D97-AF65-F5344CB8AC3E}">
        <p14:creationId xmlns:p14="http://schemas.microsoft.com/office/powerpoint/2010/main" val="420998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B854-4F0D-436B-85E9-EE54FF53E4F7}"/>
              </a:ext>
            </a:extLst>
          </p:cNvPr>
          <p:cNvSpPr>
            <a:spLocks noGrp="1"/>
          </p:cNvSpPr>
          <p:nvPr>
            <p:ph type="body" sz="quarter" idx="10"/>
          </p:nvPr>
        </p:nvSpPr>
        <p:spPr/>
        <p:txBody>
          <a:bodyPr/>
          <a:lstStyle/>
          <a:p>
            <a:r>
              <a:rPr lang="en-IN" dirty="0"/>
              <a:t>03</a:t>
            </a:r>
          </a:p>
        </p:txBody>
      </p:sp>
      <p:sp>
        <p:nvSpPr>
          <p:cNvPr id="6" name="Text Placeholder 5">
            <a:extLst>
              <a:ext uri="{FF2B5EF4-FFF2-40B4-BE49-F238E27FC236}">
                <a16:creationId xmlns:a16="http://schemas.microsoft.com/office/drawing/2014/main" id="{ACACB4BC-AE6E-496C-8FB6-203F264C7E7B}"/>
              </a:ext>
            </a:extLst>
          </p:cNvPr>
          <p:cNvSpPr>
            <a:spLocks noGrp="1"/>
          </p:cNvSpPr>
          <p:nvPr>
            <p:ph type="body" sz="quarter" idx="11"/>
          </p:nvPr>
        </p:nvSpPr>
        <p:spPr/>
        <p:txBody>
          <a:bodyPr/>
          <a:lstStyle/>
          <a:p>
            <a:r>
              <a:rPr lang="en-IN" dirty="0"/>
              <a:t>Installation</a:t>
            </a:r>
          </a:p>
        </p:txBody>
      </p:sp>
    </p:spTree>
    <p:extLst>
      <p:ext uri="{BB962C8B-B14F-4D97-AF65-F5344CB8AC3E}">
        <p14:creationId xmlns:p14="http://schemas.microsoft.com/office/powerpoint/2010/main" val="22322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IN" dirty="0"/>
              <a:t>Installation</a:t>
            </a:r>
          </a:p>
        </p:txBody>
      </p:sp>
      <p:sp>
        <p:nvSpPr>
          <p:cNvPr id="4" name="TextBox 3">
            <a:extLst>
              <a:ext uri="{FF2B5EF4-FFF2-40B4-BE49-F238E27FC236}">
                <a16:creationId xmlns:a16="http://schemas.microsoft.com/office/drawing/2014/main" id="{C9D3D00F-88A4-C1FA-3DA2-22483E7234C2}"/>
              </a:ext>
            </a:extLst>
          </p:cNvPr>
          <p:cNvSpPr txBox="1"/>
          <p:nvPr/>
        </p:nvSpPr>
        <p:spPr>
          <a:xfrm>
            <a:off x="515982" y="1064419"/>
            <a:ext cx="11031584" cy="735971"/>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IN" sz="1600" b="0" i="0" dirty="0">
                <a:solidFill>
                  <a:srgbClr val="21201D"/>
                </a:solidFill>
                <a:effectLst/>
                <a:latin typeface="Futura Medium" panose="020B0602020204020303"/>
              </a:rPr>
              <a:t>Install the packages</a:t>
            </a:r>
          </a:p>
          <a:p>
            <a:pPr marL="361950" algn="just">
              <a:lnSpc>
                <a:spcPct val="115000"/>
              </a:lnSpc>
              <a:spcAft>
                <a:spcPts val="800"/>
              </a:spcAft>
            </a:pPr>
            <a:r>
              <a:rPr lang="en-IN" sz="1600" i="0" dirty="0" err="1">
                <a:solidFill>
                  <a:srgbClr val="21201D"/>
                </a:solidFill>
                <a:effectLst/>
                <a:latin typeface="Futura Medium" panose="020B0602020204020303"/>
              </a:rPr>
              <a:t>npm</a:t>
            </a:r>
            <a:r>
              <a:rPr lang="en-IN" sz="1600" i="0" dirty="0">
                <a:solidFill>
                  <a:srgbClr val="21201D"/>
                </a:solidFill>
                <a:effectLst/>
                <a:latin typeface="Futura Medium" panose="020B0602020204020303"/>
              </a:rPr>
              <a:t> </a:t>
            </a:r>
            <a:r>
              <a:rPr lang="en-IN" sz="1600" i="0" dirty="0" err="1">
                <a:solidFill>
                  <a:srgbClr val="21201D"/>
                </a:solidFill>
                <a:effectLst/>
                <a:latin typeface="Futura Medium" panose="020B0602020204020303"/>
              </a:rPr>
              <a:t>i</a:t>
            </a:r>
            <a:r>
              <a:rPr lang="en-IN" sz="1600" i="0" dirty="0">
                <a:solidFill>
                  <a:srgbClr val="21201D"/>
                </a:solidFill>
                <a:effectLst/>
                <a:latin typeface="Futura Medium" panose="020B0602020204020303"/>
              </a:rPr>
              <a:t> @reduxjs/toolkit react-redux</a:t>
            </a:r>
            <a:endParaRPr lang="en-IN" sz="1400" kern="100" dirty="0">
              <a:effectLst/>
              <a:latin typeface="Futura Medium" panose="020B0602020204020303"/>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94102644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0bbaf54a-306d-4bf7-800a-b5bc9d8abf1a">1RIVET-362667854-26955</_dlc_DocId>
    <_dlc_DocIdUrl xmlns="0bbaf54a-306d-4bf7-800a-b5bc9d8abf1a">
      <Url>https://1rivet.sharepoint.com/1RU/Internship/_layouts/15/DocIdRedir.aspx?ID=1RIVET-362667854-26955</Url>
      <Description>1RIVET-362667854-26955</Description>
    </_dlc_DocIdUrl>
    <SharedWithUsers xmlns="3f291122-9100-4f41-aa69-913c6d124812">
      <UserInfo>
        <DisplayName/>
        <AccountId xsi:nil="true"/>
        <AccountType/>
      </UserInfo>
    </SharedWithUsers>
    <MediaLengthInSeconds xmlns="5f65c6ea-3f5c-46e6-bf84-78eef68b824e" xsi:nil="true"/>
    <_dlc_DocIdPersistId xmlns="0bbaf54a-306d-4bf7-800a-b5bc9d8abf1a">false</_dlc_DocIdPersist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EDF92B12FF35E4EA50CE0834A0F2298" ma:contentTypeVersion="13" ma:contentTypeDescription="Create a new document." ma:contentTypeScope="" ma:versionID="c2b2045dde1fd2cb246fc43a99a110c7">
  <xsd:schema xmlns:xsd="http://www.w3.org/2001/XMLSchema" xmlns:xs="http://www.w3.org/2001/XMLSchema" xmlns:p="http://schemas.microsoft.com/office/2006/metadata/properties" xmlns:ns2="5f65c6ea-3f5c-46e6-bf84-78eef68b824e" xmlns:ns3="3f291122-9100-4f41-aa69-913c6d124812" xmlns:ns4="0bbaf54a-306d-4bf7-800a-b5bc9d8abf1a" targetNamespace="http://schemas.microsoft.com/office/2006/metadata/properties" ma:root="true" ma:fieldsID="a00476ba1b8b10f57f9ea8be1be6abb6" ns2:_="" ns3:_="" ns4:_="">
    <xsd:import namespace="5f65c6ea-3f5c-46e6-bf84-78eef68b824e"/>
    <xsd:import namespace="3f291122-9100-4f41-aa69-913c6d124812"/>
    <xsd:import namespace="0bbaf54a-306d-4bf7-800a-b5bc9d8abf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4:_dlc_DocId" minOccurs="0"/>
                <xsd:element ref="ns4:_dlc_DocIdUrl" minOccurs="0"/>
                <xsd:element ref="ns4:_dlc_DocIdPersistId"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65c6ea-3f5c-46e6-bf84-78eef68b82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f291122-9100-4f41-aa69-913c6d1248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baf54a-306d-4bf7-800a-b5bc9d8abf1a" elementFormDefault="qualified">
    <xsd:import namespace="http://schemas.microsoft.com/office/2006/documentManagement/types"/>
    <xsd:import namespace="http://schemas.microsoft.com/office/infopath/2007/PartnerControls"/>
    <xsd:element name="_dlc_DocId" ma:index="20" nillable="true" ma:displayName="Document ID Value" ma:description="The value of the document ID assigned to this item." ma:internalName="_dlc_DocId" ma:readOnly="true">
      <xsd:simpleType>
        <xsd:restriction base="dms:Text"/>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CDB1A9-6236-4A85-9991-9EC50EBE1E96}">
  <ds:schemaRefs>
    <ds:schemaRef ds:uri="http://schemas.microsoft.com/sharepoint/events"/>
  </ds:schemaRefs>
</ds:datastoreItem>
</file>

<file path=customXml/itemProps2.xml><?xml version="1.0" encoding="utf-8"?>
<ds:datastoreItem xmlns:ds="http://schemas.openxmlformats.org/officeDocument/2006/customXml" ds:itemID="{E9EE4282-A50A-4B77-A4C6-52F90E9FC286}">
  <ds:schemaRefs>
    <ds:schemaRef ds:uri="http://schemas.microsoft.com/office/2006/documentManagement/types"/>
    <ds:schemaRef ds:uri="1ae7c27c-b75c-40d6-a4d3-98a6c8c6ee51"/>
    <ds:schemaRef ds:uri="http://purl.org/dc/elements/1.1/"/>
    <ds:schemaRef ds:uri="http://schemas.microsoft.com/office/2006/metadata/properties"/>
    <ds:schemaRef ds:uri="http://schemas.openxmlformats.org/package/2006/metadata/core-properties"/>
    <ds:schemaRef ds:uri="8ad4e339-5467-44ee-9dbb-d276ed7b32e2"/>
    <ds:schemaRef ds:uri="http://schemas.microsoft.com/office/infopath/2007/PartnerControls"/>
    <ds:schemaRef ds:uri="http://purl.org/dc/terms/"/>
    <ds:schemaRef ds:uri="http://purl.org/dc/dcmitype/"/>
    <ds:schemaRef ds:uri="http://www.w3.org/XML/1998/namespace"/>
    <ds:schemaRef ds:uri="0bbaf54a-306d-4bf7-800a-b5bc9d8abf1a"/>
    <ds:schemaRef ds:uri="3f291122-9100-4f41-aa69-913c6d124812"/>
    <ds:schemaRef ds:uri="5f65c6ea-3f5c-46e6-bf84-78eef68b824e"/>
  </ds:schemaRefs>
</ds:datastoreItem>
</file>

<file path=customXml/itemProps3.xml><?xml version="1.0" encoding="utf-8"?>
<ds:datastoreItem xmlns:ds="http://schemas.openxmlformats.org/officeDocument/2006/customXml" ds:itemID="{DC02F2C4-3DF1-406D-9812-2DEFD8228F1F}">
  <ds:schemaRefs>
    <ds:schemaRef ds:uri="http://schemas.microsoft.com/sharepoint/v3/contenttype/forms"/>
  </ds:schemaRefs>
</ds:datastoreItem>
</file>

<file path=customXml/itemProps4.xml><?xml version="1.0" encoding="utf-8"?>
<ds:datastoreItem xmlns:ds="http://schemas.openxmlformats.org/officeDocument/2006/customXml" ds:itemID="{E68F3267-0E3E-44DA-ACAF-3E28883E5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65c6ea-3f5c-46e6-bf84-78eef68b824e"/>
    <ds:schemaRef ds:uri="3f291122-9100-4f41-aa69-913c6d124812"/>
    <ds:schemaRef ds:uri="0bbaf54a-306d-4bf7-800a-b5bc9d8ab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10450</TotalTime>
  <Words>1403</Words>
  <Application>Microsoft Office PowerPoint</Application>
  <PresentationFormat>Widescreen</PresentationFormat>
  <Paragraphs>127</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Futura Md BT</vt:lpstr>
      <vt:lpstr>Futura Medium</vt:lpstr>
      <vt:lpstr>Wingdings</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Jinal Tandel</cp:lastModifiedBy>
  <cp:revision>657</cp:revision>
  <dcterms:modified xsi:type="dcterms:W3CDTF">2024-01-09T09:38:20Z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0x0101000EDF92B12FF35E4EA50CE0834A0F2298</vt:lpwstr>
  </property>
  <property fmtid="{D5CDD505-2E9C-101B-9397-08002B2CF9AE}" pid="3" name="_dlc_DocIdItemGuid">
    <vt:lpwstr>ede9adff-1cab-42a2-8514-ed58224165aa</vt:lpwstr>
  </property>
  <property fmtid="{D5CDD505-2E9C-101B-9397-08002B2CF9AE}" pid="4" name="Order">
    <vt:r8>1730800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