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4577-BBBA-EC77-7E0C-CFB082114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296" y="1041400"/>
            <a:ext cx="9144000" cy="2387600"/>
          </a:xfrm>
        </p:spPr>
        <p:txBody>
          <a:bodyPr/>
          <a:lstStyle/>
          <a:p>
            <a:r>
              <a:rPr lang="en-US" dirty="0"/>
              <a:t>GenAI Interactive Learning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2B1D8-DB74-C117-CAD9-72E6E988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4188" y="4819265"/>
            <a:ext cx="403536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b="1" dirty="0">
                <a:latin typeface="+mj-lt"/>
              </a:rPr>
              <a:t>Team Members:</a:t>
            </a:r>
          </a:p>
          <a:p>
            <a:pPr algn="l"/>
            <a:r>
              <a:rPr lang="en-US" dirty="0">
                <a:latin typeface="+mj-lt"/>
              </a:rPr>
              <a:t>THIRMALREDDY MARY SHALINI</a:t>
            </a:r>
          </a:p>
          <a:p>
            <a:pPr algn="l"/>
            <a:r>
              <a:rPr lang="en-US" dirty="0">
                <a:latin typeface="+mj-lt"/>
              </a:rPr>
              <a:t>JENULIN MAKROS G</a:t>
            </a:r>
          </a:p>
          <a:p>
            <a:pPr algn="l"/>
            <a:r>
              <a:rPr lang="en-US" dirty="0">
                <a:latin typeface="+mj-lt"/>
              </a:rPr>
              <a:t>GOPU RACHEL REJOICE REDDY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1AF0-720A-C02C-D4A4-13A34516C4FF}"/>
              </a:ext>
            </a:extLst>
          </p:cNvPr>
          <p:cNvSpPr txBox="1"/>
          <p:nvPr/>
        </p:nvSpPr>
        <p:spPr>
          <a:xfrm>
            <a:off x="8186649" y="382973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Team Name: </a:t>
            </a:r>
            <a:r>
              <a:rPr lang="en-US" sz="2400" dirty="0" err="1">
                <a:latin typeface="+mj-lt"/>
              </a:rPr>
              <a:t>Karunya_Nexus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32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F77F-0F71-8D54-C59C-2B7F72C3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0795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27FC-F8E6-F481-83A7-6F38C7FB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799304"/>
            <a:ext cx="11274612" cy="434591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teaching methods follow a one-size-fits-all approach, failing to adapt to students' individual learning speeds.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 and static online tutorials lack engagement, making it difficult for students to visualize physics concepts.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hints and explanations results in frustration and disengagement.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tools can personalize learning experiences but are rarely integrated into educational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5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DB9CC-3974-0161-262E-83B29F17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94CA-8B6C-6BD4-4537-6271FF6A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0795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Brief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(Solution)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E5F9-2614-4852-C2B7-269E0933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799304"/>
            <a:ext cx="11274612" cy="434591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web-based game that simplifies physics concepts through engaging puzzles and an AI-powered tutor.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adaptive difficulty levels (easy, medium, hard) to accommodate diverse learning abilities and ensure gradual knowledge progression.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hints and feedback using the </a:t>
            </a:r>
            <a:r>
              <a:rPr lang="en-US" sz="2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ensuring learners receive context-aware assistance without feeling overwhelmed.</a:t>
            </a:r>
          </a:p>
        </p:txBody>
      </p:sp>
    </p:spTree>
    <p:extLst>
      <p:ext uri="{BB962C8B-B14F-4D97-AF65-F5344CB8AC3E}">
        <p14:creationId xmlns:p14="http://schemas.microsoft.com/office/powerpoint/2010/main" val="402608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FF6EE-00F6-2A7F-9814-A6840442F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A450-7526-A370-A0AB-F937CE5B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0795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6B9C-04F2-AB6C-593C-44974A9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799304"/>
            <a:ext cx="11274612" cy="4345910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Constructivism asserts that learners actively construct their knowledge rather than</a:t>
            </a:r>
          </a:p>
          <a:p>
            <a:pPr marL="0" indent="0" algn="just">
              <a:buNone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passively absorbing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most effective when students engage with concepts through hands-on activities, exploration, and problem-solving.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Story-driven learning aligns with constructivist principles, making learning concepts easier to understand by embedding them in real-world scenarios.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adjusts difficulty levels based on the learner’s competence, ensuring continuous improvement without frustration.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generates customized physics questions based on the student’s past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6818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2FC7F-E7C4-82B8-E62A-703DD6C11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E08-1421-5F7E-7CE9-844C308F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07958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4400" dirty="0">
                <a:latin typeface="+mj-lt"/>
              </a:rPr>
              <a:t>Process Flow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CB95-BF5D-6F59-DE18-C1FEC616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63330"/>
            <a:ext cx="11274612" cy="4345910"/>
          </a:xfrm>
        </p:spPr>
        <p:txBody>
          <a:bodyPr>
            <a:normAutofit fontScale="92500"/>
          </a:bodyPr>
          <a:lstStyle/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browse and selects a topic 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 starts with introductory concepts before gradually introducing concepts in depth and problem-solving elements..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 tutor provides real-time hints through speech synthesis and text bubbles,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 includes multiple-choice questions and these questions  adjusts difficulty dynamically which ensures that puzzles get harder or easier based on the player's performance. 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then view their results and they also revise the topics that they have learnt.</a:t>
            </a:r>
          </a:p>
        </p:txBody>
      </p:sp>
    </p:spTree>
    <p:extLst>
      <p:ext uri="{BB962C8B-B14F-4D97-AF65-F5344CB8AC3E}">
        <p14:creationId xmlns:p14="http://schemas.microsoft.com/office/powerpoint/2010/main" val="136787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B6B5E-B8B0-7050-9EFE-C90C71E3C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A976-3404-E8AC-7C34-361E2386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079582"/>
          </a:xfrm>
        </p:spPr>
        <p:txBody>
          <a:bodyPr/>
          <a:lstStyle/>
          <a:p>
            <a:pPr lvl="1"/>
            <a:r>
              <a:rPr lang="en-US"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z="4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F49A-7DCB-04A1-C383-57D73FC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63330"/>
            <a:ext cx="11274612" cy="3647767"/>
          </a:xfrm>
        </p:spPr>
        <p:txBody>
          <a:bodyPr>
            <a:norm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Phaser.js for animations and gameplay.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and CSS for structure and styling.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for API development.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for AI-generated content.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VS Code</a:t>
            </a:r>
          </a:p>
        </p:txBody>
      </p:sp>
    </p:spTree>
    <p:extLst>
      <p:ext uri="{BB962C8B-B14F-4D97-AF65-F5344CB8AC3E}">
        <p14:creationId xmlns:p14="http://schemas.microsoft.com/office/powerpoint/2010/main" val="393296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37C93-7542-31A2-C432-6AEC91B4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ADE-78E3-8808-47DA-AFF0803D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079582"/>
          </a:xfrm>
        </p:spPr>
        <p:txBody>
          <a:bodyPr/>
          <a:lstStyle/>
          <a:p>
            <a:r>
              <a:rPr lang="en-US" sz="4400" dirty="0">
                <a:latin typeface="+mj-lt"/>
              </a:rPr>
              <a:t>Team members &amp; Contributions: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CC9C-573D-F041-F2A5-4F739C9A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63330"/>
            <a:ext cx="11274612" cy="502428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+mj-lt"/>
              </a:rPr>
              <a:t>Thirmalreddy Mary Shalini: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Team Lead.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Front end Development.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Implementing Phaser.js scenes (</a:t>
            </a:r>
            <a:r>
              <a:rPr lang="en-US" sz="2400" dirty="0" err="1">
                <a:latin typeface="+mj-lt"/>
              </a:rPr>
              <a:t>HomeScene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StoryScene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PuzzleScene</a:t>
            </a:r>
            <a:r>
              <a:rPr lang="en-US" sz="2400" dirty="0">
                <a:latin typeface="+mj-lt"/>
              </a:rPr>
              <a:t>).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User Interface with HTML5 and CSS in index.html and style.css.</a:t>
            </a:r>
          </a:p>
          <a:p>
            <a:r>
              <a:rPr lang="en-US" sz="2400" dirty="0">
                <a:latin typeface="+mj-lt"/>
              </a:rPr>
              <a:t>ii. Jenulin Makros: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Backend development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Integrated Flask with the </a:t>
            </a:r>
            <a:r>
              <a:rPr lang="en-US" sz="2400" dirty="0" err="1">
                <a:latin typeface="+mj-lt"/>
              </a:rPr>
              <a:t>Groq</a:t>
            </a:r>
            <a:r>
              <a:rPr lang="en-US" sz="2400" dirty="0">
                <a:latin typeface="+mj-lt"/>
              </a:rPr>
              <a:t> API in app.py.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AI Content</a:t>
            </a:r>
          </a:p>
          <a:p>
            <a:r>
              <a:rPr lang="en-US" sz="2400" dirty="0">
                <a:latin typeface="+mj-lt"/>
              </a:rPr>
              <a:t>iii. Gopu Rachel Rejoice Reddy: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Handled the AI tutor module (avatar.js).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Feature Sync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• 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042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F611D-459A-0ED8-361A-F80989970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30AE-FAA1-9A71-82A8-D6DA262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10795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BFEB-8180-177A-C105-7947479B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63330"/>
            <a:ext cx="11274612" cy="502428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"Gen Ai Learning Based Games" project has successfully delivered an innovative, AI-powered web application that transforms how middle school students learn physics concepts like Newton’s Laws, friction, and electricity.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interactive puzzles, a dynamic AI-tutor, and adaptive difficulty levels into a unified, space-themed platform, the project addresses the challenge of making abstract physics engaging and accessible.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not only proves the potential of gamified education but also sets a precedent for leveraging AI in STEM learning, significantly improving comprehension and enjoyment for students of varying skill levels.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://youtu.be/qT8IzVbjtU0</a:t>
            </a:r>
          </a:p>
        </p:txBody>
      </p:sp>
    </p:spTree>
    <p:extLst>
      <p:ext uri="{BB962C8B-B14F-4D97-AF65-F5344CB8AC3E}">
        <p14:creationId xmlns:p14="http://schemas.microsoft.com/office/powerpoint/2010/main" val="264754784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</Template>
  <TotalTime>211</TotalTime>
  <Words>560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Sabon Next LT</vt:lpstr>
      <vt:lpstr>Times New Roman</vt:lpstr>
      <vt:lpstr>DappledVTI</vt:lpstr>
      <vt:lpstr>GenAI Interactive Learning Games</vt:lpstr>
      <vt:lpstr>Introduction</vt:lpstr>
      <vt:lpstr>Unique Idea Brief (Solution)</vt:lpstr>
      <vt:lpstr>Features Offered</vt:lpstr>
      <vt:lpstr>Process Flow</vt:lpstr>
      <vt:lpstr>Technologies used</vt:lpstr>
      <vt:lpstr>Team members &amp; Contributions: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Jenulin Makros</dc:creator>
  <cp:lastModifiedBy>Jenulin Makros</cp:lastModifiedBy>
  <cp:revision>1</cp:revision>
  <dcterms:created xsi:type="dcterms:W3CDTF">2025-04-05T12:41:51Z</dcterms:created>
  <dcterms:modified xsi:type="dcterms:W3CDTF">2025-04-05T16:13:10Z</dcterms:modified>
</cp:coreProperties>
</file>