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CF3DF-AE04-0546-D878-0C7B6FC44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F0872F-4657-C9BA-4C27-0141A227F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58D63-8C65-4228-252D-267DCB7E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5904-0C10-44C0-9361-FB83F6481677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8E0F7-E573-E67A-EF0F-90DCD415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3649B-D7B8-FCA4-1EF8-61979B52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29A-EBFE-474C-84B4-43B3B05F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0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A1500-0AA7-ABC0-A5A5-3EBD123D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F60E42-61C7-8B13-CB4F-1ACDBF5A1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86AF4-9DE1-B194-DBD4-7ADA05BD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5904-0C10-44C0-9361-FB83F6481677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09AC5-02A2-0068-8881-83B9591D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4E6DD-D227-7F0D-71A0-273A457E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29A-EBFE-474C-84B4-43B3B05F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D31726-EFAE-D994-E03A-A84D8A107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286E5D-8480-6A83-25AA-12134A465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D6789-F8FB-C97E-54B1-39BB62EB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5904-0C10-44C0-9361-FB83F6481677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2C494-D1E5-6D17-0D8C-E9D06BE9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20570C-A54E-8672-644F-E8F16D50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29A-EBFE-474C-84B4-43B3B05F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5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A7164-2549-3273-77C4-2561E34C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9061F5-A6BF-852C-6291-C3C39E1D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4E0B1-909E-6A86-DB33-D02AAFD3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5904-0C10-44C0-9361-FB83F6481677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647D1-17D1-CDF8-50A7-104FE39D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2477C-2A08-5558-381C-A3549CCD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29A-EBFE-474C-84B4-43B3B05F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63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415F2-6229-44F9-CC62-ED94E367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708DCC-EB11-0F3A-728C-A7A70FE03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A2325-B9A5-58DD-8E26-FEDA47BB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5904-0C10-44C0-9361-FB83F6481677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527558-6259-FB06-1E9C-FFE880AE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D4261-3E2C-5188-A378-133E45A0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29A-EBFE-474C-84B4-43B3B05F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4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2FEFF-B740-AA67-FA9B-23F8EC42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5E8AD-6AC8-7665-E8AA-0588146CC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7A40DD-272D-1010-BC64-E49ABE48B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BD0E24-71F4-CB10-044E-18AA69D4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5904-0C10-44C0-9361-FB83F6481677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9F25E-DC00-016A-1C17-8126D15E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82CCCA-3485-B60B-8F91-BFB4F992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29A-EBFE-474C-84B4-43B3B05F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13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2DC8F-AFA4-BDFE-827C-3F2FC391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89DB02-72C6-DD28-A757-4F89E5B2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9D88DE-E97B-F99C-E81F-BDCEAA81A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2CB634-C2AD-9AC9-4403-EED56A7EF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B980A4-F9EE-BC3F-04D3-AF87B3C01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853C0C-F187-5159-A62F-F82A8724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5904-0C10-44C0-9361-FB83F6481677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EEA520-4D9F-EE28-941E-7E90305D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976244-0734-FEC2-C5D4-1CB035BA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29A-EBFE-474C-84B4-43B3B05F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9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6A163-737A-EC75-E4EE-3B78E6B3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751B91-7C4B-B429-8AE9-270D37B1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5904-0C10-44C0-9361-FB83F6481677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F3F1B4-C8F5-7F18-26E4-7E1A0B37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2ED566-A250-71E4-EA71-A44923A0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29A-EBFE-474C-84B4-43B3B05F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1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30A35E-7DDF-6464-8159-F807EF93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5904-0C10-44C0-9361-FB83F6481677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932737-6EF5-7367-4649-04D1AA6B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805BB4-75BC-CCB9-7589-86BE5E8F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29A-EBFE-474C-84B4-43B3B05F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11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B1D6B-D0C4-6A88-67E2-5B0A8586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C3A33-08C6-267F-9A7D-7DB2F9521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457737-328D-C90F-CFD3-C9361EC3C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25B36D-BDF6-E233-399A-A447C68D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5904-0C10-44C0-9361-FB83F6481677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AE4A48-CBA4-9E16-9395-A68F75B5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9091A-FA71-A660-E896-E863CDFA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29A-EBFE-474C-84B4-43B3B05F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38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3166F-B428-93DE-7781-9432DB3B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04DF95-9438-9495-F83A-DA7A976D6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1698F6-2EF9-2508-CA38-A3D4B3AEC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DAD08-A8E3-07CF-BF3A-D15E3DD8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5904-0C10-44C0-9361-FB83F6481677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0B648-EB66-A442-747F-33131A07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29D47E-29D3-C53C-0BB3-F0332EB2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29A-EBFE-474C-84B4-43B3B05F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8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77A801-D6F8-A4D4-0AAD-0D0C13B9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5797E-9AA2-2A39-461B-1B87B1315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97BF1-9F6B-83D5-7CD0-7EE389B71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5904-0C10-44C0-9361-FB83F6481677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FC6DE-48BB-975B-E779-237D8F19C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E6CEB-82F3-A169-27CE-7D24862C0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029A-EBFE-474C-84B4-43B3B05F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6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0244B-AFB1-7BEB-FBB4-61BF47765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자율 주행 자동차 </a:t>
            </a:r>
            <a:r>
              <a:rPr lang="en-US" altLang="ko-KR" dirty="0"/>
              <a:t>3</a:t>
            </a:r>
            <a:r>
              <a:rPr lang="ko-KR" altLang="en-US" dirty="0"/>
              <a:t>주차 세미나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86666E-A830-654F-E496-C7D91C8D7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Comp D&amp;A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62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760F22-A3EA-E9D4-C2C5-0FDC0BEC2A6C}"/>
              </a:ext>
            </a:extLst>
          </p:cNvPr>
          <p:cNvSpPr txBox="1"/>
          <p:nvPr/>
        </p:nvSpPr>
        <p:spPr>
          <a:xfrm>
            <a:off x="847725" y="2488168"/>
            <a:ext cx="2790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Open</a:t>
            </a:r>
            <a:r>
              <a:rPr lang="ko-KR" altLang="en-US" sz="2400" dirty="0"/>
              <a:t> </a:t>
            </a:r>
            <a:r>
              <a:rPr lang="en-US" altLang="ko-KR" sz="2400" dirty="0"/>
              <a:t>source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en-US" altLang="ko-KR" sz="2400" dirty="0"/>
              <a:t>computer</a:t>
            </a:r>
            <a:r>
              <a:rPr lang="ko-KR" altLang="en-US" sz="2400" dirty="0"/>
              <a:t> </a:t>
            </a:r>
            <a:r>
              <a:rPr lang="en-US" altLang="ko-KR" sz="2400" dirty="0"/>
              <a:t>vision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116C68-6CA3-47A1-E708-BE2E86B3D678}"/>
              </a:ext>
            </a:extLst>
          </p:cNvPr>
          <p:cNvSpPr txBox="1"/>
          <p:nvPr/>
        </p:nvSpPr>
        <p:spPr>
          <a:xfrm>
            <a:off x="4148137" y="561975"/>
            <a:ext cx="3895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Open</a:t>
            </a:r>
            <a:r>
              <a:rPr lang="ko-KR" altLang="en-US" sz="6000" dirty="0"/>
              <a:t> </a:t>
            </a:r>
            <a:r>
              <a:rPr lang="en-US" altLang="ko-KR" sz="6000" dirty="0"/>
              <a:t>cv</a:t>
            </a:r>
            <a:r>
              <a:rPr lang="ko-KR" altLang="en-US" sz="6000" dirty="0"/>
              <a:t>란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A0C1FD9-380E-D2C9-4C5D-17EB002FA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642" y="2314424"/>
            <a:ext cx="5424758" cy="30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760F22-A3EA-E9D4-C2C5-0FDC0BEC2A6C}"/>
              </a:ext>
            </a:extLst>
          </p:cNvPr>
          <p:cNvSpPr txBox="1"/>
          <p:nvPr/>
        </p:nvSpPr>
        <p:spPr>
          <a:xfrm>
            <a:off x="304800" y="3198167"/>
            <a:ext cx="5248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https://github.com/ultralytics/yolov5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116C68-6CA3-47A1-E708-BE2E86B3D678}"/>
              </a:ext>
            </a:extLst>
          </p:cNvPr>
          <p:cNvSpPr txBox="1"/>
          <p:nvPr/>
        </p:nvSpPr>
        <p:spPr>
          <a:xfrm>
            <a:off x="3769518" y="638175"/>
            <a:ext cx="4652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yolov5 </a:t>
            </a:r>
            <a:r>
              <a:rPr lang="ko-KR" altLang="en-US" sz="6000" dirty="0"/>
              <a:t>다운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4BDF66-3DDE-EC44-7F83-7EA810D9A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085790"/>
            <a:ext cx="5391148" cy="38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116C68-6CA3-47A1-E708-BE2E86B3D678}"/>
              </a:ext>
            </a:extLst>
          </p:cNvPr>
          <p:cNvSpPr txBox="1"/>
          <p:nvPr/>
        </p:nvSpPr>
        <p:spPr>
          <a:xfrm>
            <a:off x="2007393" y="600075"/>
            <a:ext cx="8177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압축 해제 및 경로 설정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30AECE-D9E4-7C57-7D39-5EE90667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25" y="2185781"/>
            <a:ext cx="9786348" cy="334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116C68-6CA3-47A1-E708-BE2E86B3D678}"/>
              </a:ext>
            </a:extLst>
          </p:cNvPr>
          <p:cNvSpPr txBox="1"/>
          <p:nvPr/>
        </p:nvSpPr>
        <p:spPr>
          <a:xfrm>
            <a:off x="3888581" y="628650"/>
            <a:ext cx="4414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/>
              <a:t>cmd</a:t>
            </a:r>
            <a:r>
              <a:rPr lang="ko-KR" altLang="en-US" sz="6000" dirty="0"/>
              <a:t>로 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59F6A4-A8BB-91BA-0B87-4371C6138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40" y="2971028"/>
            <a:ext cx="5413635" cy="9159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3E9038-4306-FA48-CD77-B2EE956B5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107" y="2169831"/>
            <a:ext cx="5871053" cy="298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2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116C68-6CA3-47A1-E708-BE2E86B3D678}"/>
              </a:ext>
            </a:extLst>
          </p:cNvPr>
          <p:cNvSpPr txBox="1"/>
          <p:nvPr/>
        </p:nvSpPr>
        <p:spPr>
          <a:xfrm>
            <a:off x="2225278" y="689312"/>
            <a:ext cx="6960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필요 버전 다운로드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19491A-1D34-8630-777F-69EB2C87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14" y="2028373"/>
            <a:ext cx="4962016" cy="36675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F2A480-F247-96F9-92B0-52E00D136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5" y="2833492"/>
            <a:ext cx="6437814" cy="173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0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116C68-6CA3-47A1-E708-BE2E86B3D678}"/>
              </a:ext>
            </a:extLst>
          </p:cNvPr>
          <p:cNvSpPr txBox="1"/>
          <p:nvPr/>
        </p:nvSpPr>
        <p:spPr>
          <a:xfrm>
            <a:off x="1134665" y="590550"/>
            <a:ext cx="9141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노트북 </a:t>
            </a:r>
            <a:r>
              <a:rPr lang="en-US" altLang="ko-KR" sz="6000" dirty="0"/>
              <a:t>cam</a:t>
            </a:r>
            <a:r>
              <a:rPr lang="ko-KR" altLang="en-US" sz="6000" dirty="0"/>
              <a:t>으로 열어보기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B416B-9257-63D3-C10C-23A971AC563A}"/>
              </a:ext>
            </a:extLst>
          </p:cNvPr>
          <p:cNvSpPr txBox="1"/>
          <p:nvPr/>
        </p:nvSpPr>
        <p:spPr>
          <a:xfrm>
            <a:off x="639365" y="2450862"/>
            <a:ext cx="60757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 </a:t>
            </a:r>
            <a:r>
              <a:rPr lang="ko-KR" altLang="en-US" sz="3200" dirty="0" err="1"/>
              <a:t>python</a:t>
            </a:r>
            <a:r>
              <a:rPr lang="ko-KR" altLang="en-US" sz="3200" dirty="0"/>
              <a:t> detect.py --</a:t>
            </a:r>
            <a:r>
              <a:rPr lang="ko-KR" altLang="en-US" sz="3200" dirty="0" err="1"/>
              <a:t>source</a:t>
            </a:r>
            <a:r>
              <a:rPr lang="ko-KR" altLang="en-US" sz="3200" dirty="0"/>
              <a:t> 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44EA43-6518-CBCC-759E-BD645417A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8" y="4065012"/>
            <a:ext cx="11260964" cy="43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4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116C68-6CA3-47A1-E708-BE2E86B3D678}"/>
              </a:ext>
            </a:extLst>
          </p:cNvPr>
          <p:cNvSpPr txBox="1"/>
          <p:nvPr/>
        </p:nvSpPr>
        <p:spPr>
          <a:xfrm>
            <a:off x="1677372" y="609600"/>
            <a:ext cx="8703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영상을 통해 확인해 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196EE-F893-9414-1865-A2855E91E968}"/>
              </a:ext>
            </a:extLst>
          </p:cNvPr>
          <p:cNvSpPr txBox="1"/>
          <p:nvPr/>
        </p:nvSpPr>
        <p:spPr>
          <a:xfrm>
            <a:off x="685799" y="2105710"/>
            <a:ext cx="96950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python</a:t>
            </a:r>
            <a:r>
              <a:rPr lang="ko-KR" altLang="en-US" sz="2800" dirty="0"/>
              <a:t> detect.py </a:t>
            </a:r>
            <a:r>
              <a:rPr lang="en-US" altLang="ko-KR" sz="2800" dirty="0"/>
              <a:t>–</a:t>
            </a:r>
            <a:r>
              <a:rPr lang="ko-KR" altLang="en-US" sz="2800" dirty="0" err="1"/>
              <a:t>source</a:t>
            </a:r>
            <a:r>
              <a:rPr lang="ko-KR" altLang="en-US" sz="2800" dirty="0"/>
              <a:t> https://youtu.be/7NQCcmKmm30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98FB26-46B7-24F7-8122-D2BF40B7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145542"/>
            <a:ext cx="5434929" cy="318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2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116C68-6CA3-47A1-E708-BE2E86B3D678}"/>
              </a:ext>
            </a:extLst>
          </p:cNvPr>
          <p:cNvSpPr txBox="1"/>
          <p:nvPr/>
        </p:nvSpPr>
        <p:spPr>
          <a:xfrm>
            <a:off x="3860006" y="2921168"/>
            <a:ext cx="59697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감사합니다</a:t>
            </a:r>
            <a:r>
              <a:rPr lang="en-US" altLang="ko-KR" sz="6000" dirty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5243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70</Words>
  <Application>Microsoft Office PowerPoint</Application>
  <PresentationFormat>와이드스크린</PresentationFormat>
  <Paragraphs>15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자율 주행 자동차 3주차 세미나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자율 주행 자동차 3주차 세미나</dc:title>
  <dc:creator>승균 이</dc:creator>
  <cp:lastModifiedBy>정현 김</cp:lastModifiedBy>
  <cp:revision>2</cp:revision>
  <dcterms:created xsi:type="dcterms:W3CDTF">2024-05-12T13:07:29Z</dcterms:created>
  <dcterms:modified xsi:type="dcterms:W3CDTF">2024-05-13T02:24:24Z</dcterms:modified>
</cp:coreProperties>
</file>