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0198A-F93D-4CCB-A9DD-4212CC14EEEE}" v="3" dt="2024-04-29T13:21:00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현 김" userId="c2c5cfc57a2f2971" providerId="LiveId" clId="{0B10198A-F93D-4CCB-A9DD-4212CC14EEEE}"/>
    <pc:docChg chg="undo custSel addSld delSld modSld">
      <pc:chgData name="정현 김" userId="c2c5cfc57a2f2971" providerId="LiveId" clId="{0B10198A-F93D-4CCB-A9DD-4212CC14EEEE}" dt="2024-04-30T17:13:42.035" v="5363" actId="20577"/>
      <pc:docMkLst>
        <pc:docMk/>
      </pc:docMkLst>
      <pc:sldChg chg="addSp modSp mod setBg">
        <pc:chgData name="정현 김" userId="c2c5cfc57a2f2971" providerId="LiveId" clId="{0B10198A-F93D-4CCB-A9DD-4212CC14EEEE}" dt="2024-04-04T07:37:35.358" v="55" actId="255"/>
        <pc:sldMkLst>
          <pc:docMk/>
          <pc:sldMk cId="3808198820" sldId="256"/>
        </pc:sldMkLst>
        <pc:spChg chg="mod">
          <ac:chgData name="정현 김" userId="c2c5cfc57a2f2971" providerId="LiveId" clId="{0B10198A-F93D-4CCB-A9DD-4212CC14EEEE}" dt="2024-04-04T07:37:35.358" v="55" actId="255"/>
          <ac:spMkLst>
            <pc:docMk/>
            <pc:sldMk cId="3808198820" sldId="256"/>
            <ac:spMk id="2" creationId="{22E56DAC-64E6-E8A3-A97A-2DE305BF8CFF}"/>
          </ac:spMkLst>
        </pc:spChg>
        <pc:spChg chg="mod">
          <ac:chgData name="정현 김" userId="c2c5cfc57a2f2971" providerId="LiveId" clId="{0B10198A-F93D-4CCB-A9DD-4212CC14EEEE}" dt="2024-04-04T07:37:28.034" v="54" actId="26606"/>
          <ac:spMkLst>
            <pc:docMk/>
            <pc:sldMk cId="3808198820" sldId="256"/>
            <ac:spMk id="3" creationId="{10537720-123A-EDBD-4154-DA7F3679A22C}"/>
          </ac:spMkLst>
        </pc:spChg>
        <pc:spChg chg="add">
          <ac:chgData name="정현 김" userId="c2c5cfc57a2f2971" providerId="LiveId" clId="{0B10198A-F93D-4CCB-A9DD-4212CC14EEEE}" dt="2024-04-04T07:37:28.034" v="54" actId="26606"/>
          <ac:spMkLst>
            <pc:docMk/>
            <pc:sldMk cId="3808198820" sldId="256"/>
            <ac:spMk id="8" creationId="{BAD76F3E-3A97-486B-B402-44400A8B9173}"/>
          </ac:spMkLst>
        </pc:spChg>
        <pc:spChg chg="add">
          <ac:chgData name="정현 김" userId="c2c5cfc57a2f2971" providerId="LiveId" clId="{0B10198A-F93D-4CCB-A9DD-4212CC14EEEE}" dt="2024-04-04T07:37:28.034" v="54" actId="26606"/>
          <ac:spMkLst>
            <pc:docMk/>
            <pc:sldMk cId="3808198820" sldId="256"/>
            <ac:spMk id="10" creationId="{391F6B52-91F4-4AEB-B6DB-29FEBCF28C8B}"/>
          </ac:spMkLst>
        </pc:spChg>
        <pc:spChg chg="add">
          <ac:chgData name="정현 김" userId="c2c5cfc57a2f2971" providerId="LiveId" clId="{0B10198A-F93D-4CCB-A9DD-4212CC14EEEE}" dt="2024-04-04T07:37:28.034" v="54" actId="26606"/>
          <ac:spMkLst>
            <pc:docMk/>
            <pc:sldMk cId="3808198820" sldId="256"/>
            <ac:spMk id="12" creationId="{2CD6F061-7C53-44F4-9794-953DB70A451B}"/>
          </ac:spMkLst>
        </pc:spChg>
      </pc:sldChg>
      <pc:sldChg chg="addSp modSp mod setBg">
        <pc:chgData name="정현 김" userId="c2c5cfc57a2f2971" providerId="LiveId" clId="{0B10198A-F93D-4CCB-A9DD-4212CC14EEEE}" dt="2024-04-25T15:43:59.680" v="2590" actId="255"/>
        <pc:sldMkLst>
          <pc:docMk/>
          <pc:sldMk cId="3301416675" sldId="257"/>
        </pc:sldMkLst>
        <pc:spChg chg="mod">
          <ac:chgData name="정현 김" userId="c2c5cfc57a2f2971" providerId="LiveId" clId="{0B10198A-F93D-4CCB-A9DD-4212CC14EEEE}" dt="2024-04-25T15:43:40.059" v="2587" actId="26606"/>
          <ac:spMkLst>
            <pc:docMk/>
            <pc:sldMk cId="3301416675" sldId="257"/>
            <ac:spMk id="2" creationId="{0215A8DB-7AC6-EE62-A363-4BFA640FBC6E}"/>
          </ac:spMkLst>
        </pc:spChg>
        <pc:spChg chg="mod">
          <ac:chgData name="정현 김" userId="c2c5cfc57a2f2971" providerId="LiveId" clId="{0B10198A-F93D-4CCB-A9DD-4212CC14EEEE}" dt="2024-04-25T15:43:59.680" v="2590" actId="255"/>
          <ac:spMkLst>
            <pc:docMk/>
            <pc:sldMk cId="3301416675" sldId="257"/>
            <ac:spMk id="3" creationId="{2ECBB7A1-6841-05A4-F2E1-317BA1F21B35}"/>
          </ac:spMkLst>
        </pc:spChg>
        <pc:spChg chg="add">
          <ac:chgData name="정현 김" userId="c2c5cfc57a2f2971" providerId="LiveId" clId="{0B10198A-F93D-4CCB-A9DD-4212CC14EEEE}" dt="2024-04-25T15:43:40.059" v="2587" actId="26606"/>
          <ac:spMkLst>
            <pc:docMk/>
            <pc:sldMk cId="3301416675" sldId="257"/>
            <ac:spMk id="10" creationId="{EDDBB197-D710-4A4F-A9CA-FD2177498BE8}"/>
          </ac:spMkLst>
        </pc:spChg>
        <pc:spChg chg="add">
          <ac:chgData name="정현 김" userId="c2c5cfc57a2f2971" providerId="LiveId" clId="{0B10198A-F93D-4CCB-A9DD-4212CC14EEEE}" dt="2024-04-25T15:43:40.059" v="2587" actId="26606"/>
          <ac:spMkLst>
            <pc:docMk/>
            <pc:sldMk cId="3301416675" sldId="257"/>
            <ac:spMk id="12" creationId="{975D1CFA-2CDB-4B64-BD9F-85744E8DA12F}"/>
          </ac:spMkLst>
        </pc:spChg>
        <pc:grpChg chg="add">
          <ac:chgData name="정현 김" userId="c2c5cfc57a2f2971" providerId="LiveId" clId="{0B10198A-F93D-4CCB-A9DD-4212CC14EEEE}" dt="2024-04-25T15:43:40.059" v="2587" actId="26606"/>
          <ac:grpSpMkLst>
            <pc:docMk/>
            <pc:sldMk cId="3301416675" sldId="257"/>
            <ac:grpSpMk id="14" creationId="{25EE5136-01F1-466C-962D-BA9B4C6757AA}"/>
          </ac:grpSpMkLst>
        </pc:grpChg>
        <pc:picChg chg="add">
          <ac:chgData name="정현 김" userId="c2c5cfc57a2f2971" providerId="LiveId" clId="{0B10198A-F93D-4CCB-A9DD-4212CC14EEEE}" dt="2024-04-25T15:43:40.059" v="2587" actId="26606"/>
          <ac:picMkLst>
            <pc:docMk/>
            <pc:sldMk cId="3301416675" sldId="257"/>
            <ac:picMk id="7" creationId="{E99958C2-CC0E-5372-CEC9-1939615FC5D9}"/>
          </ac:picMkLst>
        </pc:picChg>
      </pc:sldChg>
      <pc:sldChg chg="addSp modSp mod setBg">
        <pc:chgData name="정현 김" userId="c2c5cfc57a2f2971" providerId="LiveId" clId="{0B10198A-F93D-4CCB-A9DD-4212CC14EEEE}" dt="2024-04-04T07:37:03.578" v="52" actId="26606"/>
        <pc:sldMkLst>
          <pc:docMk/>
          <pc:sldMk cId="1320346594" sldId="258"/>
        </pc:sldMkLst>
        <pc:spChg chg="mod">
          <ac:chgData name="정현 김" userId="c2c5cfc57a2f2971" providerId="LiveId" clId="{0B10198A-F93D-4CCB-A9DD-4212CC14EEEE}" dt="2024-04-04T07:37:03.578" v="52" actId="26606"/>
          <ac:spMkLst>
            <pc:docMk/>
            <pc:sldMk cId="1320346594" sldId="258"/>
            <ac:spMk id="2" creationId="{CEBDC548-9786-4089-7168-6A6461311590}"/>
          </ac:spMkLst>
        </pc:spChg>
        <pc:spChg chg="add">
          <ac:chgData name="정현 김" userId="c2c5cfc57a2f2971" providerId="LiveId" clId="{0B10198A-F93D-4CCB-A9DD-4212CC14EEEE}" dt="2024-04-04T07:37:03.578" v="52" actId="26606"/>
          <ac:spMkLst>
            <pc:docMk/>
            <pc:sldMk cId="1320346594" sldId="258"/>
            <ac:spMk id="10" creationId="{D4771268-CB57-404A-9271-370EB28F6090}"/>
          </ac:spMkLst>
        </pc:spChg>
        <pc:picChg chg="mod">
          <ac:chgData name="정현 김" userId="c2c5cfc57a2f2971" providerId="LiveId" clId="{0B10198A-F93D-4CCB-A9DD-4212CC14EEEE}" dt="2024-04-04T07:37:03.578" v="52" actId="26606"/>
          <ac:picMkLst>
            <pc:docMk/>
            <pc:sldMk cId="1320346594" sldId="258"/>
            <ac:picMk id="5" creationId="{B57D62C3-7CDA-E266-BD55-87EE0EB13688}"/>
          </ac:picMkLst>
        </pc:picChg>
      </pc:sldChg>
      <pc:sldChg chg="addSp modSp mod setBg">
        <pc:chgData name="정현 김" userId="c2c5cfc57a2f2971" providerId="LiveId" clId="{0B10198A-F93D-4CCB-A9DD-4212CC14EEEE}" dt="2024-04-30T17:13:42.035" v="5363" actId="20577"/>
        <pc:sldMkLst>
          <pc:docMk/>
          <pc:sldMk cId="2512803435" sldId="259"/>
        </pc:sldMkLst>
        <pc:spChg chg="mod">
          <ac:chgData name="정현 김" userId="c2c5cfc57a2f2971" providerId="LiveId" clId="{0B10198A-F93D-4CCB-A9DD-4212CC14EEEE}" dt="2024-04-04T07:36:50.707" v="51" actId="26606"/>
          <ac:spMkLst>
            <pc:docMk/>
            <pc:sldMk cId="2512803435" sldId="259"/>
            <ac:spMk id="2" creationId="{4C852B51-E443-BF54-3304-6C022E478D56}"/>
          </ac:spMkLst>
        </pc:spChg>
        <pc:spChg chg="mod">
          <ac:chgData name="정현 김" userId="c2c5cfc57a2f2971" providerId="LiveId" clId="{0B10198A-F93D-4CCB-A9DD-4212CC14EEEE}" dt="2024-04-30T17:13:42.035" v="5363" actId="20577"/>
          <ac:spMkLst>
            <pc:docMk/>
            <pc:sldMk cId="2512803435" sldId="259"/>
            <ac:spMk id="3" creationId="{B24CA10B-328B-2099-3238-5B848B7502FB}"/>
          </ac:spMkLst>
        </pc:spChg>
        <pc:spChg chg="add">
          <ac:chgData name="정현 김" userId="c2c5cfc57a2f2971" providerId="LiveId" clId="{0B10198A-F93D-4CCB-A9DD-4212CC14EEEE}" dt="2024-04-04T07:36:50.707" v="51" actId="26606"/>
          <ac:spMkLst>
            <pc:docMk/>
            <pc:sldMk cId="2512803435" sldId="259"/>
            <ac:spMk id="8" creationId="{B6CDA21F-E7AF-4C75-8395-33F58D5B0E45}"/>
          </ac:spMkLst>
        </pc:spChg>
        <pc:spChg chg="add">
          <ac:chgData name="정현 김" userId="c2c5cfc57a2f2971" providerId="LiveId" clId="{0B10198A-F93D-4CCB-A9DD-4212CC14EEEE}" dt="2024-04-04T07:36:50.707" v="51" actId="26606"/>
          <ac:spMkLst>
            <pc:docMk/>
            <pc:sldMk cId="2512803435" sldId="259"/>
            <ac:spMk id="15" creationId="{D5B0017B-2ECA-49AF-B397-DC140825DF8D}"/>
          </ac:spMkLst>
        </pc:spChg>
        <pc:grpChg chg="add">
          <ac:chgData name="정현 김" userId="c2c5cfc57a2f2971" providerId="LiveId" clId="{0B10198A-F93D-4CCB-A9DD-4212CC14EEEE}" dt="2024-04-04T07:36:50.707" v="51" actId="26606"/>
          <ac:grpSpMkLst>
            <pc:docMk/>
            <pc:sldMk cId="2512803435" sldId="259"/>
            <ac:grpSpMk id="10" creationId="{AE1C45F0-260A-458C-96ED-C1F6D2151219}"/>
          </ac:grpSpMkLst>
        </pc:grpChg>
        <pc:cxnChg chg="add">
          <ac:chgData name="정현 김" userId="c2c5cfc57a2f2971" providerId="LiveId" clId="{0B10198A-F93D-4CCB-A9DD-4212CC14EEEE}" dt="2024-04-04T07:36:50.707" v="51" actId="26606"/>
          <ac:cxnSpMkLst>
            <pc:docMk/>
            <pc:sldMk cId="2512803435" sldId="259"/>
            <ac:cxnSpMk id="17" creationId="{6CF1BAF6-AD41-4082-B212-8A1F9A2E8779}"/>
          </ac:cxnSpMkLst>
        </pc:cxnChg>
      </pc:sldChg>
      <pc:sldChg chg="addSp delSp modSp new mod setBg">
        <pc:chgData name="정현 김" userId="c2c5cfc57a2f2971" providerId="LiveId" clId="{0B10198A-F93D-4CCB-A9DD-4212CC14EEEE}" dt="2024-04-29T13:21:52.174" v="5272" actId="1076"/>
        <pc:sldMkLst>
          <pc:docMk/>
          <pc:sldMk cId="3889350787" sldId="260"/>
        </pc:sldMkLst>
        <pc:spChg chg="mod">
          <ac:chgData name="정현 김" userId="c2c5cfc57a2f2971" providerId="LiveId" clId="{0B10198A-F93D-4CCB-A9DD-4212CC14EEEE}" dt="2024-04-29T13:21:52.174" v="5272" actId="1076"/>
          <ac:spMkLst>
            <pc:docMk/>
            <pc:sldMk cId="3889350787" sldId="260"/>
            <ac:spMk id="2" creationId="{CAB82DBE-0E7D-A3A6-78F7-603077B538FA}"/>
          </ac:spMkLst>
        </pc:spChg>
        <pc:spChg chg="mod ord">
          <ac:chgData name="정현 김" userId="c2c5cfc57a2f2971" providerId="LiveId" clId="{0B10198A-F93D-4CCB-A9DD-4212CC14EEEE}" dt="2024-04-29T13:21:00.422" v="5271" actId="20577"/>
          <ac:spMkLst>
            <pc:docMk/>
            <pc:sldMk cId="3889350787" sldId="260"/>
            <ac:spMk id="3" creationId="{2594BB3C-A6B2-8BC0-63AD-4933BB10631B}"/>
          </ac:spMkLst>
        </pc:spChg>
        <pc:spChg chg="add del">
          <ac:chgData name="정현 김" userId="c2c5cfc57a2f2971" providerId="LiveId" clId="{0B10198A-F93D-4CCB-A9DD-4212CC14EEEE}" dt="2024-04-04T07:36:32.463" v="43" actId="26606"/>
          <ac:spMkLst>
            <pc:docMk/>
            <pc:sldMk cId="3889350787" sldId="260"/>
            <ac:spMk id="10" creationId="{743AA782-23D1-4521-8CAD-47662984AA08}"/>
          </ac:spMkLst>
        </pc:spChg>
        <pc:spChg chg="add mod">
          <ac:chgData name="정현 김" userId="c2c5cfc57a2f2971" providerId="LiveId" clId="{0B10198A-F93D-4CCB-A9DD-4212CC14EEEE}" dt="2024-04-04T07:48:39.461" v="224" actId="1076"/>
          <ac:spMkLst>
            <pc:docMk/>
            <pc:sldMk cId="3889350787" sldId="260"/>
            <ac:spMk id="11" creationId="{A2DE564A-0B5F-FAC4-C03B-4B697D9A6036}"/>
          </ac:spMkLst>
        </pc:spChg>
        <pc:spChg chg="add del">
          <ac:chgData name="정현 김" userId="c2c5cfc57a2f2971" providerId="LiveId" clId="{0B10198A-F93D-4CCB-A9DD-4212CC14EEEE}" dt="2024-04-04T07:36:32.463" v="43" actId="26606"/>
          <ac:spMkLst>
            <pc:docMk/>
            <pc:sldMk cId="3889350787" sldId="260"/>
            <ac:spMk id="12" creationId="{71877DBC-BB60-40F0-AC93-2ACDBAAE60CE}"/>
          </ac:spMkLst>
        </pc:spChg>
        <pc:spChg chg="add mod">
          <ac:chgData name="정현 김" userId="c2c5cfc57a2f2971" providerId="LiveId" clId="{0B10198A-F93D-4CCB-A9DD-4212CC14EEEE}" dt="2024-04-04T07:47:18.614" v="194" actId="17032"/>
          <ac:spMkLst>
            <pc:docMk/>
            <pc:sldMk cId="3889350787" sldId="260"/>
            <ac:spMk id="13" creationId="{0DEFBE4B-C358-CDF0-C7C4-D3C3752497AD}"/>
          </ac:spMkLst>
        </pc:spChg>
        <pc:spChg chg="add del">
          <ac:chgData name="정현 김" userId="c2c5cfc57a2f2971" providerId="LiveId" clId="{0B10198A-F93D-4CCB-A9DD-4212CC14EEEE}" dt="2024-04-04T07:36:41.307" v="45" actId="26606"/>
          <ac:spMkLst>
            <pc:docMk/>
            <pc:sldMk cId="3889350787" sldId="260"/>
            <ac:spMk id="14" creationId="{55222F96-971A-4F90-B841-6BAB416C7AC1}"/>
          </ac:spMkLst>
        </pc:spChg>
        <pc:spChg chg="add del">
          <ac:chgData name="정현 김" userId="c2c5cfc57a2f2971" providerId="LiveId" clId="{0B10198A-F93D-4CCB-A9DD-4212CC14EEEE}" dt="2024-04-04T07:36:41.307" v="45" actId="26606"/>
          <ac:spMkLst>
            <pc:docMk/>
            <pc:sldMk cId="3889350787" sldId="260"/>
            <ac:spMk id="15" creationId="{DBC6133C-0615-4CE4-9132-37E609A9BDFA}"/>
          </ac:spMkLst>
        </pc:spChg>
        <pc:spChg chg="add del">
          <ac:chgData name="정현 김" userId="c2c5cfc57a2f2971" providerId="LiveId" clId="{0B10198A-F93D-4CCB-A9DD-4212CC14EEEE}" dt="2024-04-04T07:36:41.307" v="45" actId="26606"/>
          <ac:spMkLst>
            <pc:docMk/>
            <pc:sldMk cId="3889350787" sldId="260"/>
            <ac:spMk id="16" creationId="{08980754-6F4B-43C9-B9BE-127B6BED6586}"/>
          </ac:spMkLst>
        </pc:spChg>
        <pc:spChg chg="add del">
          <ac:chgData name="정현 김" userId="c2c5cfc57a2f2971" providerId="LiveId" clId="{0B10198A-F93D-4CCB-A9DD-4212CC14EEEE}" dt="2024-04-04T07:36:41.307" v="45" actId="26606"/>
          <ac:spMkLst>
            <pc:docMk/>
            <pc:sldMk cId="3889350787" sldId="260"/>
            <ac:spMk id="17" creationId="{169CC832-2974-4E8D-90ED-3E2941BA7336}"/>
          </ac:spMkLst>
        </pc:spChg>
        <pc:spChg chg="add del">
          <ac:chgData name="정현 김" userId="c2c5cfc57a2f2971" providerId="LiveId" clId="{0B10198A-F93D-4CCB-A9DD-4212CC14EEEE}" dt="2024-04-04T07:36:41.307" v="45" actId="26606"/>
          <ac:spMkLst>
            <pc:docMk/>
            <pc:sldMk cId="3889350787" sldId="260"/>
            <ac:spMk id="18" creationId="{2C1BBA94-3F40-40AA-8BB9-E69E25E537C1}"/>
          </ac:spMkLst>
        </pc:spChg>
        <pc:spChg chg="add del">
          <ac:chgData name="정현 김" userId="c2c5cfc57a2f2971" providerId="LiveId" clId="{0B10198A-F93D-4CCB-A9DD-4212CC14EEEE}" dt="2024-04-04T07:36:42.591" v="47" actId="26606"/>
          <ac:spMkLst>
            <pc:docMk/>
            <pc:sldMk cId="3889350787" sldId="260"/>
            <ac:spMk id="20" creationId="{058A14AF-9FB5-4CC7-BA35-E8E85D3EDF0E}"/>
          </ac:spMkLst>
        </pc:spChg>
        <pc:spChg chg="add del">
          <ac:chgData name="정현 김" userId="c2c5cfc57a2f2971" providerId="LiveId" clId="{0B10198A-F93D-4CCB-A9DD-4212CC14EEEE}" dt="2024-04-04T07:36:42.591" v="47" actId="26606"/>
          <ac:spMkLst>
            <pc:docMk/>
            <pc:sldMk cId="3889350787" sldId="260"/>
            <ac:spMk id="21" creationId="{3A9A4357-BD1D-4622-A4FE-766E6AB8DE84}"/>
          </ac:spMkLst>
        </pc:spChg>
        <pc:spChg chg="add del">
          <ac:chgData name="정현 김" userId="c2c5cfc57a2f2971" providerId="LiveId" clId="{0B10198A-F93D-4CCB-A9DD-4212CC14EEEE}" dt="2024-04-04T07:36:42.591" v="47" actId="26606"/>
          <ac:spMkLst>
            <pc:docMk/>
            <pc:sldMk cId="3889350787" sldId="260"/>
            <ac:spMk id="22" creationId="{E659831F-0D9A-4C63-9EBB-8435B85A440F}"/>
          </ac:spMkLst>
        </pc:spChg>
        <pc:spChg chg="add del">
          <ac:chgData name="정현 김" userId="c2c5cfc57a2f2971" providerId="LiveId" clId="{0B10198A-F93D-4CCB-A9DD-4212CC14EEEE}" dt="2024-04-04T07:36:42.591" v="47" actId="26606"/>
          <ac:spMkLst>
            <pc:docMk/>
            <pc:sldMk cId="3889350787" sldId="260"/>
            <ac:spMk id="23" creationId="{E6995CE5-F890-4ABA-82A2-26507CE8D2A3}"/>
          </ac:spMkLst>
        </pc:spChg>
        <pc:spChg chg="add del">
          <ac:chgData name="정현 김" userId="c2c5cfc57a2f2971" providerId="LiveId" clId="{0B10198A-F93D-4CCB-A9DD-4212CC14EEEE}" dt="2024-04-04T07:36:43.423" v="49" actId="26606"/>
          <ac:spMkLst>
            <pc:docMk/>
            <pc:sldMk cId="3889350787" sldId="260"/>
            <ac:spMk id="25" creationId="{327D73B4-9F5C-4A64-A179-51B9500CB8B5}"/>
          </ac:spMkLst>
        </pc:spChg>
        <pc:spChg chg="add del">
          <ac:chgData name="정현 김" userId="c2c5cfc57a2f2971" providerId="LiveId" clId="{0B10198A-F93D-4CCB-A9DD-4212CC14EEEE}" dt="2024-04-04T07:36:43.423" v="49" actId="26606"/>
          <ac:spMkLst>
            <pc:docMk/>
            <pc:sldMk cId="3889350787" sldId="260"/>
            <ac:spMk id="26" creationId="{C1F06963-6374-4B48-844F-071A9BAAAE02}"/>
          </ac:spMkLst>
        </pc:spChg>
        <pc:spChg chg="add del">
          <ac:chgData name="정현 김" userId="c2c5cfc57a2f2971" providerId="LiveId" clId="{0B10198A-F93D-4CCB-A9DD-4212CC14EEEE}" dt="2024-04-04T07:36:43.423" v="49" actId="26606"/>
          <ac:spMkLst>
            <pc:docMk/>
            <pc:sldMk cId="3889350787" sldId="260"/>
            <ac:spMk id="27" creationId="{6CB927A4-E432-4310-9CD5-E89FF5063179}"/>
          </ac:spMkLst>
        </pc:spChg>
        <pc:spChg chg="add del">
          <ac:chgData name="정현 김" userId="c2c5cfc57a2f2971" providerId="LiveId" clId="{0B10198A-F93D-4CCB-A9DD-4212CC14EEEE}" dt="2024-04-04T07:36:43.423" v="49" actId="26606"/>
          <ac:spMkLst>
            <pc:docMk/>
            <pc:sldMk cId="3889350787" sldId="260"/>
            <ac:spMk id="28" creationId="{1453BF6C-B012-48B7-B4E8-6D7AC7C27D02}"/>
          </ac:spMkLst>
        </pc:spChg>
        <pc:spChg chg="add del">
          <ac:chgData name="정현 김" userId="c2c5cfc57a2f2971" providerId="LiveId" clId="{0B10198A-F93D-4CCB-A9DD-4212CC14EEEE}" dt="2024-04-04T07:36:43.423" v="49" actId="26606"/>
          <ac:spMkLst>
            <pc:docMk/>
            <pc:sldMk cId="3889350787" sldId="260"/>
            <ac:spMk id="29" creationId="{E3020543-B24B-4EC4-8FFC-8DD88EEA91A8}"/>
          </ac:spMkLst>
        </pc:spChg>
        <pc:spChg chg="add">
          <ac:chgData name="정현 김" userId="c2c5cfc57a2f2971" providerId="LiveId" clId="{0B10198A-F93D-4CCB-A9DD-4212CC14EEEE}" dt="2024-04-04T07:36:43.431" v="50" actId="26606"/>
          <ac:spMkLst>
            <pc:docMk/>
            <pc:sldMk cId="3889350787" sldId="260"/>
            <ac:spMk id="32" creationId="{DBC6133C-0615-4CE4-9132-37E609A9BDFA}"/>
          </ac:spMkLst>
        </pc:spChg>
        <pc:spChg chg="add">
          <ac:chgData name="정현 김" userId="c2c5cfc57a2f2971" providerId="LiveId" clId="{0B10198A-F93D-4CCB-A9DD-4212CC14EEEE}" dt="2024-04-04T07:36:43.431" v="50" actId="26606"/>
          <ac:spMkLst>
            <pc:docMk/>
            <pc:sldMk cId="3889350787" sldId="260"/>
            <ac:spMk id="33" creationId="{169CC832-2974-4E8D-90ED-3E2941BA7336}"/>
          </ac:spMkLst>
        </pc:spChg>
        <pc:spChg chg="add">
          <ac:chgData name="정현 김" userId="c2c5cfc57a2f2971" providerId="LiveId" clId="{0B10198A-F93D-4CCB-A9DD-4212CC14EEEE}" dt="2024-04-04T07:36:43.431" v="50" actId="26606"/>
          <ac:spMkLst>
            <pc:docMk/>
            <pc:sldMk cId="3889350787" sldId="260"/>
            <ac:spMk id="34" creationId="{55222F96-971A-4F90-B841-6BAB416C7AC1}"/>
          </ac:spMkLst>
        </pc:spChg>
        <pc:spChg chg="add">
          <ac:chgData name="정현 김" userId="c2c5cfc57a2f2971" providerId="LiveId" clId="{0B10198A-F93D-4CCB-A9DD-4212CC14EEEE}" dt="2024-04-04T07:36:43.431" v="50" actId="26606"/>
          <ac:spMkLst>
            <pc:docMk/>
            <pc:sldMk cId="3889350787" sldId="260"/>
            <ac:spMk id="35" creationId="{08980754-6F4B-43C9-B9BE-127B6BED6586}"/>
          </ac:spMkLst>
        </pc:spChg>
        <pc:spChg chg="add">
          <ac:chgData name="정현 김" userId="c2c5cfc57a2f2971" providerId="LiveId" clId="{0B10198A-F93D-4CCB-A9DD-4212CC14EEEE}" dt="2024-04-04T07:36:43.431" v="50" actId="26606"/>
          <ac:spMkLst>
            <pc:docMk/>
            <pc:sldMk cId="3889350787" sldId="260"/>
            <ac:spMk id="36" creationId="{2C1BBA94-3F40-40AA-8BB9-E69E25E537C1}"/>
          </ac:spMkLst>
        </pc:spChg>
        <pc:spChg chg="add mod">
          <ac:chgData name="정현 김" userId="c2c5cfc57a2f2971" providerId="LiveId" clId="{0B10198A-F93D-4CCB-A9DD-4212CC14EEEE}" dt="2024-04-04T07:48:22.915" v="207" actId="207"/>
          <ac:spMkLst>
            <pc:docMk/>
            <pc:sldMk cId="3889350787" sldId="260"/>
            <ac:spMk id="40" creationId="{782AE196-985A-8070-0CDF-295CA17773BE}"/>
          </ac:spMkLst>
        </pc:spChg>
        <pc:picChg chg="add del mod">
          <ac:chgData name="정현 김" userId="c2c5cfc57a2f2971" providerId="LiveId" clId="{0B10198A-F93D-4CCB-A9DD-4212CC14EEEE}" dt="2024-04-04T07:45:54.079" v="67" actId="478"/>
          <ac:picMkLst>
            <pc:docMk/>
            <pc:sldMk cId="3889350787" sldId="260"/>
            <ac:picMk id="5" creationId="{CBF998C5-93AF-BCED-888F-C3A99650D8BD}"/>
          </ac:picMkLst>
        </pc:picChg>
        <pc:picChg chg="add del mod">
          <ac:chgData name="정현 김" userId="c2c5cfc57a2f2971" providerId="LiveId" clId="{0B10198A-F93D-4CCB-A9DD-4212CC14EEEE}" dt="2024-04-04T07:45:51.285" v="66" actId="22"/>
          <ac:picMkLst>
            <pc:docMk/>
            <pc:sldMk cId="3889350787" sldId="260"/>
            <ac:picMk id="9" creationId="{B0DD411D-996A-35B4-B7C5-CC61B6F8191C}"/>
          </ac:picMkLst>
        </pc:picChg>
        <pc:inkChg chg="add del">
          <ac:chgData name="정현 김" userId="c2c5cfc57a2f2971" providerId="LiveId" clId="{0B10198A-F93D-4CCB-A9DD-4212CC14EEEE}" dt="2024-04-04T07:45:35.686" v="61" actId="9405"/>
          <ac:inkMkLst>
            <pc:docMk/>
            <pc:sldMk cId="3889350787" sldId="260"/>
            <ac:inkMk id="6" creationId="{0B4D43A3-882A-2C62-3F6C-DB7847D19AD4}"/>
          </ac:inkMkLst>
        </pc:inkChg>
        <pc:inkChg chg="add del">
          <ac:chgData name="정현 김" userId="c2c5cfc57a2f2971" providerId="LiveId" clId="{0B10198A-F93D-4CCB-A9DD-4212CC14EEEE}" dt="2024-04-04T07:45:34.999" v="60" actId="9405"/>
          <ac:inkMkLst>
            <pc:docMk/>
            <pc:sldMk cId="3889350787" sldId="260"/>
            <ac:inkMk id="7" creationId="{906AABCB-8070-2B3E-F1F8-6BDCC9010647}"/>
          </ac:inkMkLst>
        </pc:inkChg>
        <pc:inkChg chg="add del">
          <ac:chgData name="정현 김" userId="c2c5cfc57a2f2971" providerId="LiveId" clId="{0B10198A-F93D-4CCB-A9DD-4212CC14EEEE}" dt="2024-04-04T07:47:35.060" v="196" actId="9405"/>
          <ac:inkMkLst>
            <pc:docMk/>
            <pc:sldMk cId="3889350787" sldId="260"/>
            <ac:inkMk id="19" creationId="{24A8FCC0-220A-39D7-3F15-0DCBB2A8ECB3}"/>
          </ac:inkMkLst>
        </pc:inkChg>
        <pc:inkChg chg="add del">
          <ac:chgData name="정현 김" userId="c2c5cfc57a2f2971" providerId="LiveId" clId="{0B10198A-F93D-4CCB-A9DD-4212CC14EEEE}" dt="2024-04-04T07:47:43.788" v="198" actId="9405"/>
          <ac:inkMkLst>
            <pc:docMk/>
            <pc:sldMk cId="3889350787" sldId="260"/>
            <ac:inkMk id="24" creationId="{3E9C15DE-80CB-FF70-EB84-A62D99D037F0}"/>
          </ac:inkMkLst>
        </pc:inkChg>
        <pc:inkChg chg="add del">
          <ac:chgData name="정현 김" userId="c2c5cfc57a2f2971" providerId="LiveId" clId="{0B10198A-F93D-4CCB-A9DD-4212CC14EEEE}" dt="2024-04-04T07:47:47.974" v="200" actId="9405"/>
          <ac:inkMkLst>
            <pc:docMk/>
            <pc:sldMk cId="3889350787" sldId="260"/>
            <ac:inkMk id="31" creationId="{BF8C94EE-4AA9-E06E-29A7-C9B94812C52E}"/>
          </ac:inkMkLst>
        </pc:inkChg>
        <pc:inkChg chg="add del">
          <ac:chgData name="정현 김" userId="c2c5cfc57a2f2971" providerId="LiveId" clId="{0B10198A-F93D-4CCB-A9DD-4212CC14EEEE}" dt="2024-04-04T07:47:50.462" v="202" actId="9405"/>
          <ac:inkMkLst>
            <pc:docMk/>
            <pc:sldMk cId="3889350787" sldId="260"/>
            <ac:inkMk id="37" creationId="{9B3D3A33-1BF9-B8AE-17FB-91944013F85D}"/>
          </ac:inkMkLst>
        </pc:inkChg>
        <pc:inkChg chg="add del">
          <ac:chgData name="정현 김" userId="c2c5cfc57a2f2971" providerId="LiveId" clId="{0B10198A-F93D-4CCB-A9DD-4212CC14EEEE}" dt="2024-04-04T07:47:53.054" v="204" actId="9405"/>
          <ac:inkMkLst>
            <pc:docMk/>
            <pc:sldMk cId="3889350787" sldId="260"/>
            <ac:inkMk id="38" creationId="{63CB520C-DA38-4E83-18D1-FBC665D039A2}"/>
          </ac:inkMkLst>
        </pc:inkChg>
        <pc:inkChg chg="add">
          <ac:chgData name="정현 김" userId="c2c5cfc57a2f2971" providerId="LiveId" clId="{0B10198A-F93D-4CCB-A9DD-4212CC14EEEE}" dt="2024-04-04T07:47:54.628" v="205" actId="9405"/>
          <ac:inkMkLst>
            <pc:docMk/>
            <pc:sldMk cId="3889350787" sldId="260"/>
            <ac:inkMk id="39" creationId="{4BE4EDC6-CE21-E132-91AA-C384F515827B}"/>
          </ac:inkMkLst>
        </pc:inkChg>
        <pc:cxnChg chg="add del">
          <ac:chgData name="정현 김" userId="c2c5cfc57a2f2971" providerId="LiveId" clId="{0B10198A-F93D-4CCB-A9DD-4212CC14EEEE}" dt="2024-04-04T07:36:43.423" v="49" actId="26606"/>
          <ac:cxnSpMkLst>
            <pc:docMk/>
            <pc:sldMk cId="3889350787" sldId="260"/>
            <ac:cxnSpMk id="30" creationId="{C49DA8F6-BCC1-4447-B54C-57856834B94B}"/>
          </ac:cxnSpMkLst>
        </pc:cxnChg>
      </pc:sldChg>
      <pc:sldChg chg="addSp delSp modSp new mod setBg">
        <pc:chgData name="정현 김" userId="c2c5cfc57a2f2971" providerId="LiveId" clId="{0B10198A-F93D-4CCB-A9DD-4212CC14EEEE}" dt="2024-04-04T07:54:17.238" v="495" actId="14100"/>
        <pc:sldMkLst>
          <pc:docMk/>
          <pc:sldMk cId="2439326479" sldId="261"/>
        </pc:sldMkLst>
        <pc:spChg chg="mod">
          <ac:chgData name="정현 김" userId="c2c5cfc57a2f2971" providerId="LiveId" clId="{0B10198A-F93D-4CCB-A9DD-4212CC14EEEE}" dt="2024-04-04T07:53:46.081" v="475" actId="26606"/>
          <ac:spMkLst>
            <pc:docMk/>
            <pc:sldMk cId="2439326479" sldId="261"/>
            <ac:spMk id="2" creationId="{B8F5617D-563B-DC16-3032-47E2032F01E0}"/>
          </ac:spMkLst>
        </pc:spChg>
        <pc:spChg chg="add del mod">
          <ac:chgData name="정현 김" userId="c2c5cfc57a2f2971" providerId="LiveId" clId="{0B10198A-F93D-4CCB-A9DD-4212CC14EEEE}" dt="2024-04-04T07:54:17.238" v="495" actId="14100"/>
          <ac:spMkLst>
            <pc:docMk/>
            <pc:sldMk cId="2439326479" sldId="261"/>
            <ac:spMk id="3" creationId="{FE532B2F-AC25-C97D-F1F0-B48F720DE7F2}"/>
          </ac:spMkLst>
        </pc:spChg>
        <pc:spChg chg="add del">
          <ac:chgData name="정현 김" userId="c2c5cfc57a2f2971" providerId="LiveId" clId="{0B10198A-F93D-4CCB-A9DD-4212CC14EEEE}" dt="2024-04-04T07:53:41.637" v="464" actId="26606"/>
          <ac:spMkLst>
            <pc:docMk/>
            <pc:sldMk cId="2439326479" sldId="261"/>
            <ac:spMk id="12" creationId="{058A14AF-9FB5-4CC7-BA35-E8E85D3EDF0E}"/>
          </ac:spMkLst>
        </pc:spChg>
        <pc:spChg chg="add del">
          <ac:chgData name="정현 김" userId="c2c5cfc57a2f2971" providerId="LiveId" clId="{0B10198A-F93D-4CCB-A9DD-4212CC14EEEE}" dt="2024-04-04T07:53:41.637" v="464" actId="26606"/>
          <ac:spMkLst>
            <pc:docMk/>
            <pc:sldMk cId="2439326479" sldId="261"/>
            <ac:spMk id="14" creationId="{3A9A4357-BD1D-4622-A4FE-766E6AB8DE84}"/>
          </ac:spMkLst>
        </pc:spChg>
        <pc:spChg chg="add del">
          <ac:chgData name="정현 김" userId="c2c5cfc57a2f2971" providerId="LiveId" clId="{0B10198A-F93D-4CCB-A9DD-4212CC14EEEE}" dt="2024-04-04T07:53:41.637" v="464" actId="26606"/>
          <ac:spMkLst>
            <pc:docMk/>
            <pc:sldMk cId="2439326479" sldId="261"/>
            <ac:spMk id="16" creationId="{E659831F-0D9A-4C63-9EBB-8435B85A440F}"/>
          </ac:spMkLst>
        </pc:spChg>
        <pc:spChg chg="add del">
          <ac:chgData name="정현 김" userId="c2c5cfc57a2f2971" providerId="LiveId" clId="{0B10198A-F93D-4CCB-A9DD-4212CC14EEEE}" dt="2024-04-04T07:53:41.637" v="464" actId="26606"/>
          <ac:spMkLst>
            <pc:docMk/>
            <pc:sldMk cId="2439326479" sldId="261"/>
            <ac:spMk id="18" creationId="{E6995CE5-F890-4ABA-82A2-26507CE8D2A3}"/>
          </ac:spMkLst>
        </pc:spChg>
        <pc:spChg chg="add del">
          <ac:chgData name="정현 김" userId="c2c5cfc57a2f2971" providerId="LiveId" clId="{0B10198A-F93D-4CCB-A9DD-4212CC14EEEE}" dt="2024-04-04T07:53:43.176" v="466" actId="26606"/>
          <ac:spMkLst>
            <pc:docMk/>
            <pc:sldMk cId="2439326479" sldId="261"/>
            <ac:spMk id="20" creationId="{7A5F0580-5EE9-419F-96EE-B6529EF6E7D0}"/>
          </ac:spMkLst>
        </pc:spChg>
        <pc:spChg chg="add del">
          <ac:chgData name="정현 김" userId="c2c5cfc57a2f2971" providerId="LiveId" clId="{0B10198A-F93D-4CCB-A9DD-4212CC14EEEE}" dt="2024-04-04T07:53:43.176" v="466" actId="26606"/>
          <ac:spMkLst>
            <pc:docMk/>
            <pc:sldMk cId="2439326479" sldId="261"/>
            <ac:spMk id="21" creationId="{0288C6B4-AFC3-407F-A595-EFFD38D4CCAF}"/>
          </ac:spMkLst>
        </pc:spChg>
        <pc:spChg chg="add del">
          <ac:chgData name="정현 김" userId="c2c5cfc57a2f2971" providerId="LiveId" clId="{0B10198A-F93D-4CCB-A9DD-4212CC14EEEE}" dt="2024-04-04T07:53:43.176" v="466" actId="26606"/>
          <ac:spMkLst>
            <pc:docMk/>
            <pc:sldMk cId="2439326479" sldId="261"/>
            <ac:spMk id="22" creationId="{CF236821-17FE-429B-8D2C-08E13A64EA40}"/>
          </ac:spMkLst>
        </pc:spChg>
        <pc:spChg chg="add del">
          <ac:chgData name="정현 김" userId="c2c5cfc57a2f2971" providerId="LiveId" clId="{0B10198A-F93D-4CCB-A9DD-4212CC14EEEE}" dt="2024-04-04T07:53:43.176" v="466" actId="26606"/>
          <ac:spMkLst>
            <pc:docMk/>
            <pc:sldMk cId="2439326479" sldId="261"/>
            <ac:spMk id="23" creationId="{C0BDBCD2-E081-43AB-9119-C55465E59757}"/>
          </ac:spMkLst>
        </pc:spChg>
        <pc:spChg chg="add del">
          <ac:chgData name="정현 김" userId="c2c5cfc57a2f2971" providerId="LiveId" clId="{0B10198A-F93D-4CCB-A9DD-4212CC14EEEE}" dt="2024-04-04T07:53:43.176" v="466" actId="26606"/>
          <ac:spMkLst>
            <pc:docMk/>
            <pc:sldMk cId="2439326479" sldId="261"/>
            <ac:spMk id="24" creationId="{98E79BE4-34FE-485A-98A5-92CE8F7C4743}"/>
          </ac:spMkLst>
        </pc:spChg>
        <pc:spChg chg="add del">
          <ac:chgData name="정현 김" userId="c2c5cfc57a2f2971" providerId="LiveId" clId="{0B10198A-F93D-4CCB-A9DD-4212CC14EEEE}" dt="2024-04-04T07:53:44.569" v="468" actId="26606"/>
          <ac:spMkLst>
            <pc:docMk/>
            <pc:sldMk cId="2439326479" sldId="261"/>
            <ac:spMk id="26" creationId="{7FF47CB7-972F-479F-A36D-9E72D26EC8DA}"/>
          </ac:spMkLst>
        </pc:spChg>
        <pc:spChg chg="add del">
          <ac:chgData name="정현 김" userId="c2c5cfc57a2f2971" providerId="LiveId" clId="{0B10198A-F93D-4CCB-A9DD-4212CC14EEEE}" dt="2024-04-04T07:53:44.569" v="468" actId="26606"/>
          <ac:spMkLst>
            <pc:docMk/>
            <pc:sldMk cId="2439326479" sldId="261"/>
            <ac:spMk id="27" creationId="{0D153B68-5844-490D-8E67-F616D6D721CA}"/>
          </ac:spMkLst>
        </pc:spChg>
        <pc:spChg chg="add del">
          <ac:chgData name="정현 김" userId="c2c5cfc57a2f2971" providerId="LiveId" clId="{0B10198A-F93D-4CCB-A9DD-4212CC14EEEE}" dt="2024-04-04T07:53:44.569" v="468" actId="26606"/>
          <ac:spMkLst>
            <pc:docMk/>
            <pc:sldMk cId="2439326479" sldId="261"/>
            <ac:spMk id="28" creationId="{9A0D773F-7A7D-4DBB-9DEA-86BB8B8F4BC8}"/>
          </ac:spMkLst>
        </pc:spChg>
        <pc:spChg chg="add del">
          <ac:chgData name="정현 김" userId="c2c5cfc57a2f2971" providerId="LiveId" clId="{0B10198A-F93D-4CCB-A9DD-4212CC14EEEE}" dt="2024-04-04T07:53:44.895" v="470" actId="26606"/>
          <ac:spMkLst>
            <pc:docMk/>
            <pc:sldMk cId="2439326479" sldId="261"/>
            <ac:spMk id="30" creationId="{0288C6B4-AFC3-407F-A595-EFFD38D4CCAF}"/>
          </ac:spMkLst>
        </pc:spChg>
        <pc:spChg chg="add del">
          <ac:chgData name="정현 김" userId="c2c5cfc57a2f2971" providerId="LiveId" clId="{0B10198A-F93D-4CCB-A9DD-4212CC14EEEE}" dt="2024-04-04T07:53:44.895" v="470" actId="26606"/>
          <ac:spMkLst>
            <pc:docMk/>
            <pc:sldMk cId="2439326479" sldId="261"/>
            <ac:spMk id="31" creationId="{CF236821-17FE-429B-8D2C-08E13A64EA40}"/>
          </ac:spMkLst>
        </pc:spChg>
        <pc:spChg chg="add del">
          <ac:chgData name="정현 김" userId="c2c5cfc57a2f2971" providerId="LiveId" clId="{0B10198A-F93D-4CCB-A9DD-4212CC14EEEE}" dt="2024-04-04T07:53:44.895" v="470" actId="26606"/>
          <ac:spMkLst>
            <pc:docMk/>
            <pc:sldMk cId="2439326479" sldId="261"/>
            <ac:spMk id="32" creationId="{C0BDBCD2-E081-43AB-9119-C55465E59757}"/>
          </ac:spMkLst>
        </pc:spChg>
        <pc:spChg chg="add del">
          <ac:chgData name="정현 김" userId="c2c5cfc57a2f2971" providerId="LiveId" clId="{0B10198A-F93D-4CCB-A9DD-4212CC14EEEE}" dt="2024-04-04T07:53:44.895" v="470" actId="26606"/>
          <ac:spMkLst>
            <pc:docMk/>
            <pc:sldMk cId="2439326479" sldId="261"/>
            <ac:spMk id="33" creationId="{98E79BE4-34FE-485A-98A5-92CE8F7C4743}"/>
          </ac:spMkLst>
        </pc:spChg>
        <pc:spChg chg="add del">
          <ac:chgData name="정현 김" userId="c2c5cfc57a2f2971" providerId="LiveId" clId="{0B10198A-F93D-4CCB-A9DD-4212CC14EEEE}" dt="2024-04-04T07:53:44.895" v="470" actId="26606"/>
          <ac:spMkLst>
            <pc:docMk/>
            <pc:sldMk cId="2439326479" sldId="261"/>
            <ac:spMk id="34" creationId="{7A5F0580-5EE9-419F-96EE-B6529EF6E7D0}"/>
          </ac:spMkLst>
        </pc:spChg>
        <pc:spChg chg="add del">
          <ac:chgData name="정현 김" userId="c2c5cfc57a2f2971" providerId="LiveId" clId="{0B10198A-F93D-4CCB-A9DD-4212CC14EEEE}" dt="2024-04-04T07:53:45.742" v="472" actId="26606"/>
          <ac:spMkLst>
            <pc:docMk/>
            <pc:sldMk cId="2439326479" sldId="261"/>
            <ac:spMk id="36" creationId="{058A14AF-9FB5-4CC7-BA35-E8E85D3EDF0E}"/>
          </ac:spMkLst>
        </pc:spChg>
        <pc:spChg chg="add del">
          <ac:chgData name="정현 김" userId="c2c5cfc57a2f2971" providerId="LiveId" clId="{0B10198A-F93D-4CCB-A9DD-4212CC14EEEE}" dt="2024-04-04T07:53:45.742" v="472" actId="26606"/>
          <ac:spMkLst>
            <pc:docMk/>
            <pc:sldMk cId="2439326479" sldId="261"/>
            <ac:spMk id="37" creationId="{3A9A4357-BD1D-4622-A4FE-766E6AB8DE84}"/>
          </ac:spMkLst>
        </pc:spChg>
        <pc:spChg chg="add del">
          <ac:chgData name="정현 김" userId="c2c5cfc57a2f2971" providerId="LiveId" clId="{0B10198A-F93D-4CCB-A9DD-4212CC14EEEE}" dt="2024-04-04T07:53:45.742" v="472" actId="26606"/>
          <ac:spMkLst>
            <pc:docMk/>
            <pc:sldMk cId="2439326479" sldId="261"/>
            <ac:spMk id="38" creationId="{E659831F-0D9A-4C63-9EBB-8435B85A440F}"/>
          </ac:spMkLst>
        </pc:spChg>
        <pc:spChg chg="add del">
          <ac:chgData name="정현 김" userId="c2c5cfc57a2f2971" providerId="LiveId" clId="{0B10198A-F93D-4CCB-A9DD-4212CC14EEEE}" dt="2024-04-04T07:53:45.742" v="472" actId="26606"/>
          <ac:spMkLst>
            <pc:docMk/>
            <pc:sldMk cId="2439326479" sldId="261"/>
            <ac:spMk id="39" creationId="{E6995CE5-F890-4ABA-82A2-26507CE8D2A3}"/>
          </ac:spMkLst>
        </pc:spChg>
        <pc:spChg chg="add del">
          <ac:chgData name="정현 김" userId="c2c5cfc57a2f2971" providerId="LiveId" clId="{0B10198A-F93D-4CCB-A9DD-4212CC14EEEE}" dt="2024-04-04T07:53:46.068" v="474" actId="26606"/>
          <ac:spMkLst>
            <pc:docMk/>
            <pc:sldMk cId="2439326479" sldId="261"/>
            <ac:spMk id="41" creationId="{2B97F24A-32CE-4C1C-A50D-3016B394DCFB}"/>
          </ac:spMkLst>
        </pc:spChg>
        <pc:spChg chg="add del">
          <ac:chgData name="정현 김" userId="c2c5cfc57a2f2971" providerId="LiveId" clId="{0B10198A-F93D-4CCB-A9DD-4212CC14EEEE}" dt="2024-04-04T07:53:46.068" v="474" actId="26606"/>
          <ac:spMkLst>
            <pc:docMk/>
            <pc:sldMk cId="2439326479" sldId="261"/>
            <ac:spMk id="42" creationId="{CD8B4F24-440B-49E9-B85D-733523DC064B}"/>
          </ac:spMkLst>
        </pc:spChg>
        <pc:spChg chg="add">
          <ac:chgData name="정현 김" userId="c2c5cfc57a2f2971" providerId="LiveId" clId="{0B10198A-F93D-4CCB-A9DD-4212CC14EEEE}" dt="2024-04-04T07:53:46.081" v="475" actId="26606"/>
          <ac:spMkLst>
            <pc:docMk/>
            <pc:sldMk cId="2439326479" sldId="261"/>
            <ac:spMk id="44" creationId="{DBC6133C-0615-4CE4-9132-37E609A9BDFA}"/>
          </ac:spMkLst>
        </pc:spChg>
        <pc:spChg chg="add">
          <ac:chgData name="정현 김" userId="c2c5cfc57a2f2971" providerId="LiveId" clId="{0B10198A-F93D-4CCB-A9DD-4212CC14EEEE}" dt="2024-04-04T07:53:46.081" v="475" actId="26606"/>
          <ac:spMkLst>
            <pc:docMk/>
            <pc:sldMk cId="2439326479" sldId="261"/>
            <ac:spMk id="45" creationId="{169CC832-2974-4E8D-90ED-3E2941BA7336}"/>
          </ac:spMkLst>
        </pc:spChg>
        <pc:spChg chg="add">
          <ac:chgData name="정현 김" userId="c2c5cfc57a2f2971" providerId="LiveId" clId="{0B10198A-F93D-4CCB-A9DD-4212CC14EEEE}" dt="2024-04-04T07:53:46.081" v="475" actId="26606"/>
          <ac:spMkLst>
            <pc:docMk/>
            <pc:sldMk cId="2439326479" sldId="261"/>
            <ac:spMk id="46" creationId="{55222F96-971A-4F90-B841-6BAB416C7AC1}"/>
          </ac:spMkLst>
        </pc:spChg>
        <pc:spChg chg="add">
          <ac:chgData name="정현 김" userId="c2c5cfc57a2f2971" providerId="LiveId" clId="{0B10198A-F93D-4CCB-A9DD-4212CC14EEEE}" dt="2024-04-04T07:53:46.081" v="475" actId="26606"/>
          <ac:spMkLst>
            <pc:docMk/>
            <pc:sldMk cId="2439326479" sldId="261"/>
            <ac:spMk id="47" creationId="{08980754-6F4B-43C9-B9BE-127B6BED6586}"/>
          </ac:spMkLst>
        </pc:spChg>
        <pc:spChg chg="add">
          <ac:chgData name="정현 김" userId="c2c5cfc57a2f2971" providerId="LiveId" clId="{0B10198A-F93D-4CCB-A9DD-4212CC14EEEE}" dt="2024-04-04T07:53:46.081" v="475" actId="26606"/>
          <ac:spMkLst>
            <pc:docMk/>
            <pc:sldMk cId="2439326479" sldId="261"/>
            <ac:spMk id="48" creationId="{2C1BBA94-3F40-40AA-8BB9-E69E25E537C1}"/>
          </ac:spMkLst>
        </pc:spChg>
        <pc:picChg chg="add del mod ord">
          <ac:chgData name="정현 김" userId="c2c5cfc57a2f2971" providerId="LiveId" clId="{0B10198A-F93D-4CCB-A9DD-4212CC14EEEE}" dt="2024-04-04T07:51:35.751" v="302" actId="22"/>
          <ac:picMkLst>
            <pc:docMk/>
            <pc:sldMk cId="2439326479" sldId="261"/>
            <ac:picMk id="5" creationId="{A9BE80AF-F934-97D2-90D3-648371AFC1DC}"/>
          </ac:picMkLst>
        </pc:picChg>
        <pc:picChg chg="add mod">
          <ac:chgData name="정현 김" userId="c2c5cfc57a2f2971" providerId="LiveId" clId="{0B10198A-F93D-4CCB-A9DD-4212CC14EEEE}" dt="2024-04-04T07:53:46.081" v="475" actId="26606"/>
          <ac:picMkLst>
            <pc:docMk/>
            <pc:sldMk cId="2439326479" sldId="261"/>
            <ac:picMk id="7" creationId="{5871908F-D974-DCEA-F5D3-BE1ED6C88BF8}"/>
          </ac:picMkLst>
        </pc:picChg>
      </pc:sldChg>
      <pc:sldChg chg="addSp delSp modSp new mod setBg">
        <pc:chgData name="정현 김" userId="c2c5cfc57a2f2971" providerId="LiveId" clId="{0B10198A-F93D-4CCB-A9DD-4212CC14EEEE}" dt="2024-04-04T07:56:48.506" v="519" actId="26606"/>
        <pc:sldMkLst>
          <pc:docMk/>
          <pc:sldMk cId="1852606680" sldId="262"/>
        </pc:sldMkLst>
        <pc:spChg chg="mod">
          <ac:chgData name="정현 김" userId="c2c5cfc57a2f2971" providerId="LiveId" clId="{0B10198A-F93D-4CCB-A9DD-4212CC14EEEE}" dt="2024-04-04T07:56:48.506" v="519" actId="26606"/>
          <ac:spMkLst>
            <pc:docMk/>
            <pc:sldMk cId="1852606680" sldId="262"/>
            <ac:spMk id="2" creationId="{6888A8F3-3753-CF10-4484-D4954ED76D2D}"/>
          </ac:spMkLst>
        </pc:spChg>
        <pc:spChg chg="mod">
          <ac:chgData name="정현 김" userId="c2c5cfc57a2f2971" providerId="LiveId" clId="{0B10198A-F93D-4CCB-A9DD-4212CC14EEEE}" dt="2024-04-04T07:56:48.506" v="519" actId="26606"/>
          <ac:spMkLst>
            <pc:docMk/>
            <pc:sldMk cId="1852606680" sldId="262"/>
            <ac:spMk id="3" creationId="{9E691830-6414-266B-CF2B-11236DC1BF7B}"/>
          </ac:spMkLst>
        </pc:spChg>
        <pc:spChg chg="add del">
          <ac:chgData name="정현 김" userId="c2c5cfc57a2f2971" providerId="LiveId" clId="{0B10198A-F93D-4CCB-A9DD-4212CC14EEEE}" dt="2024-04-04T07:56:09.090" v="507" actId="26606"/>
          <ac:spMkLst>
            <pc:docMk/>
            <pc:sldMk cId="1852606680" sldId="262"/>
            <ac:spMk id="10" creationId="{2F687420-BEB4-45CD-8226-339BE553B8E6}"/>
          </ac:spMkLst>
        </pc:spChg>
        <pc:spChg chg="add del">
          <ac:chgData name="정현 김" userId="c2c5cfc57a2f2971" providerId="LiveId" clId="{0B10198A-F93D-4CCB-A9DD-4212CC14EEEE}" dt="2024-04-04T07:56:09.090" v="507" actId="26606"/>
          <ac:spMkLst>
            <pc:docMk/>
            <pc:sldMk cId="1852606680" sldId="262"/>
            <ac:spMk id="12" creationId="{169CC832-2974-4E8D-90ED-3E2941BA7336}"/>
          </ac:spMkLst>
        </pc:spChg>
        <pc:spChg chg="add del">
          <ac:chgData name="정현 김" userId="c2c5cfc57a2f2971" providerId="LiveId" clId="{0B10198A-F93D-4CCB-A9DD-4212CC14EEEE}" dt="2024-04-04T07:56:09.090" v="507" actId="26606"/>
          <ac:spMkLst>
            <pc:docMk/>
            <pc:sldMk cId="1852606680" sldId="262"/>
            <ac:spMk id="14" creationId="{55222F96-971A-4F90-B841-6BAB416C7AC1}"/>
          </ac:spMkLst>
        </pc:spChg>
        <pc:spChg chg="add del">
          <ac:chgData name="정현 김" userId="c2c5cfc57a2f2971" providerId="LiveId" clId="{0B10198A-F93D-4CCB-A9DD-4212CC14EEEE}" dt="2024-04-04T07:56:09.090" v="507" actId="26606"/>
          <ac:spMkLst>
            <pc:docMk/>
            <pc:sldMk cId="1852606680" sldId="262"/>
            <ac:spMk id="16" creationId="{08980754-6F4B-43C9-B9BE-127B6BED6586}"/>
          </ac:spMkLst>
        </pc:spChg>
        <pc:spChg chg="add del">
          <ac:chgData name="정현 김" userId="c2c5cfc57a2f2971" providerId="LiveId" clId="{0B10198A-F93D-4CCB-A9DD-4212CC14EEEE}" dt="2024-04-04T07:56:09.090" v="507" actId="26606"/>
          <ac:spMkLst>
            <pc:docMk/>
            <pc:sldMk cId="1852606680" sldId="262"/>
            <ac:spMk id="18" creationId="{2C1BBA94-3F40-40AA-8BB9-E69E25E537C1}"/>
          </ac:spMkLst>
        </pc:spChg>
        <pc:spChg chg="add del">
          <ac:chgData name="정현 김" userId="c2c5cfc57a2f2971" providerId="LiveId" clId="{0B10198A-F93D-4CCB-A9DD-4212CC14EEEE}" dt="2024-04-04T07:56:48.506" v="519" actId="26606"/>
          <ac:spMkLst>
            <pc:docMk/>
            <pc:sldMk cId="1852606680" sldId="262"/>
            <ac:spMk id="20" creationId="{2B97F24A-32CE-4C1C-A50D-3016B394DCFB}"/>
          </ac:spMkLst>
        </pc:spChg>
        <pc:spChg chg="add del">
          <ac:chgData name="정현 김" userId="c2c5cfc57a2f2971" providerId="LiveId" clId="{0B10198A-F93D-4CCB-A9DD-4212CC14EEEE}" dt="2024-04-04T07:56:48.506" v="519" actId="26606"/>
          <ac:spMkLst>
            <pc:docMk/>
            <pc:sldMk cId="1852606680" sldId="262"/>
            <ac:spMk id="21" creationId="{CD8B4F24-440B-49E9-B85D-733523DC064B}"/>
          </ac:spMkLst>
        </pc:spChg>
        <pc:spChg chg="add">
          <ac:chgData name="정현 김" userId="c2c5cfc57a2f2971" providerId="LiveId" clId="{0B10198A-F93D-4CCB-A9DD-4212CC14EEEE}" dt="2024-04-04T07:56:48.506" v="519" actId="26606"/>
          <ac:spMkLst>
            <pc:docMk/>
            <pc:sldMk cId="1852606680" sldId="262"/>
            <ac:spMk id="26" creationId="{DBC6133C-0615-4CE4-9132-37E609A9BDFA}"/>
          </ac:spMkLst>
        </pc:spChg>
        <pc:spChg chg="add">
          <ac:chgData name="정현 김" userId="c2c5cfc57a2f2971" providerId="LiveId" clId="{0B10198A-F93D-4CCB-A9DD-4212CC14EEEE}" dt="2024-04-04T07:56:48.506" v="519" actId="26606"/>
          <ac:spMkLst>
            <pc:docMk/>
            <pc:sldMk cId="1852606680" sldId="262"/>
            <ac:spMk id="28" creationId="{169CC832-2974-4E8D-90ED-3E2941BA7336}"/>
          </ac:spMkLst>
        </pc:spChg>
        <pc:spChg chg="add">
          <ac:chgData name="정현 김" userId="c2c5cfc57a2f2971" providerId="LiveId" clId="{0B10198A-F93D-4CCB-A9DD-4212CC14EEEE}" dt="2024-04-04T07:56:48.506" v="519" actId="26606"/>
          <ac:spMkLst>
            <pc:docMk/>
            <pc:sldMk cId="1852606680" sldId="262"/>
            <ac:spMk id="30" creationId="{55222F96-971A-4F90-B841-6BAB416C7AC1}"/>
          </ac:spMkLst>
        </pc:spChg>
        <pc:spChg chg="add">
          <ac:chgData name="정현 김" userId="c2c5cfc57a2f2971" providerId="LiveId" clId="{0B10198A-F93D-4CCB-A9DD-4212CC14EEEE}" dt="2024-04-04T07:56:48.506" v="519" actId="26606"/>
          <ac:spMkLst>
            <pc:docMk/>
            <pc:sldMk cId="1852606680" sldId="262"/>
            <ac:spMk id="32" creationId="{08980754-6F4B-43C9-B9BE-127B6BED6586}"/>
          </ac:spMkLst>
        </pc:spChg>
        <pc:spChg chg="add">
          <ac:chgData name="정현 김" userId="c2c5cfc57a2f2971" providerId="LiveId" clId="{0B10198A-F93D-4CCB-A9DD-4212CC14EEEE}" dt="2024-04-04T07:56:48.506" v="519" actId="26606"/>
          <ac:spMkLst>
            <pc:docMk/>
            <pc:sldMk cId="1852606680" sldId="262"/>
            <ac:spMk id="34" creationId="{2C1BBA94-3F40-40AA-8BB9-E69E25E537C1}"/>
          </ac:spMkLst>
        </pc:spChg>
        <pc:picChg chg="add mod">
          <ac:chgData name="정현 김" userId="c2c5cfc57a2f2971" providerId="LiveId" clId="{0B10198A-F93D-4CCB-A9DD-4212CC14EEEE}" dt="2024-04-04T07:56:48.506" v="519" actId="26606"/>
          <ac:picMkLst>
            <pc:docMk/>
            <pc:sldMk cId="1852606680" sldId="262"/>
            <ac:picMk id="5" creationId="{3C056258-201D-1BBD-161D-7C33B37289D5}"/>
          </ac:picMkLst>
        </pc:picChg>
      </pc:sldChg>
      <pc:sldChg chg="addSp modSp new mod setBg">
        <pc:chgData name="정현 김" userId="c2c5cfc57a2f2971" providerId="LiveId" clId="{0B10198A-F93D-4CCB-A9DD-4212CC14EEEE}" dt="2024-04-04T08:02:37.283" v="794" actId="20577"/>
        <pc:sldMkLst>
          <pc:docMk/>
          <pc:sldMk cId="11542114" sldId="263"/>
        </pc:sldMkLst>
        <pc:spChg chg="mod">
          <ac:chgData name="정현 김" userId="c2c5cfc57a2f2971" providerId="LiveId" clId="{0B10198A-F93D-4CCB-A9DD-4212CC14EEEE}" dt="2024-04-04T08:02:27.092" v="792" actId="26606"/>
          <ac:spMkLst>
            <pc:docMk/>
            <pc:sldMk cId="11542114" sldId="263"/>
            <ac:spMk id="2" creationId="{9CFB081F-8A9A-DC74-0B29-B4CED64B9C64}"/>
          </ac:spMkLst>
        </pc:spChg>
        <pc:spChg chg="mod">
          <ac:chgData name="정현 김" userId="c2c5cfc57a2f2971" providerId="LiveId" clId="{0B10198A-F93D-4CCB-A9DD-4212CC14EEEE}" dt="2024-04-04T08:02:37.283" v="794" actId="20577"/>
          <ac:spMkLst>
            <pc:docMk/>
            <pc:sldMk cId="11542114" sldId="263"/>
            <ac:spMk id="3" creationId="{850EDA2C-1E7B-C024-3CF4-77747AB85549}"/>
          </ac:spMkLst>
        </pc:spChg>
        <pc:spChg chg="add">
          <ac:chgData name="정현 김" userId="c2c5cfc57a2f2971" providerId="LiveId" clId="{0B10198A-F93D-4CCB-A9DD-4212CC14EEEE}" dt="2024-04-04T08:02:27.092" v="792" actId="26606"/>
          <ac:spMkLst>
            <pc:docMk/>
            <pc:sldMk cId="11542114" sldId="263"/>
            <ac:spMk id="8" creationId="{100EDD19-6802-4EC3-95CE-CFFAB042CFD6}"/>
          </ac:spMkLst>
        </pc:spChg>
        <pc:spChg chg="add">
          <ac:chgData name="정현 김" userId="c2c5cfc57a2f2971" providerId="LiveId" clId="{0B10198A-F93D-4CCB-A9DD-4212CC14EEEE}" dt="2024-04-04T08:02:27.092" v="792" actId="26606"/>
          <ac:spMkLst>
            <pc:docMk/>
            <pc:sldMk cId="11542114" sldId="263"/>
            <ac:spMk id="10" creationId="{DB17E863-922E-4C26-BD64-E8FD41D28661}"/>
          </ac:spMkLst>
        </pc:spChg>
      </pc:sldChg>
      <pc:sldChg chg="addSp delSp modSp new mod setBg">
        <pc:chgData name="정현 김" userId="c2c5cfc57a2f2971" providerId="LiveId" clId="{0B10198A-F93D-4CCB-A9DD-4212CC14EEEE}" dt="2024-04-04T08:06:53.094" v="1066" actId="20577"/>
        <pc:sldMkLst>
          <pc:docMk/>
          <pc:sldMk cId="2623889117" sldId="264"/>
        </pc:sldMkLst>
        <pc:spChg chg="mod">
          <ac:chgData name="정현 김" userId="c2c5cfc57a2f2971" providerId="LiveId" clId="{0B10198A-F93D-4CCB-A9DD-4212CC14EEEE}" dt="2024-04-04T08:06:04.639" v="838" actId="20577"/>
          <ac:spMkLst>
            <pc:docMk/>
            <pc:sldMk cId="2623889117" sldId="264"/>
            <ac:spMk id="2" creationId="{01F57B51-731C-DB30-9D0D-927D311385ED}"/>
          </ac:spMkLst>
        </pc:spChg>
        <pc:spChg chg="del">
          <ac:chgData name="정현 김" userId="c2c5cfc57a2f2971" providerId="LiveId" clId="{0B10198A-F93D-4CCB-A9DD-4212CC14EEEE}" dt="2024-04-04T08:03:31.751" v="796" actId="22"/>
          <ac:spMkLst>
            <pc:docMk/>
            <pc:sldMk cId="2623889117" sldId="264"/>
            <ac:spMk id="3" creationId="{AB8E7856-67EE-514A-1B42-2ABAC49B7A98}"/>
          </ac:spMkLst>
        </pc:spChg>
        <pc:spChg chg="add mod">
          <ac:chgData name="정현 김" userId="c2c5cfc57a2f2971" providerId="LiveId" clId="{0B10198A-F93D-4CCB-A9DD-4212CC14EEEE}" dt="2024-04-04T08:05:45.993" v="814" actId="17032"/>
          <ac:spMkLst>
            <pc:docMk/>
            <pc:sldMk cId="2623889117" sldId="264"/>
            <ac:spMk id="8" creationId="{BDECB3BD-6B0E-EAFC-DDCD-A85C2CA4C153}"/>
          </ac:spMkLst>
        </pc:spChg>
        <pc:spChg chg="add del">
          <ac:chgData name="정현 김" userId="c2c5cfc57a2f2971" providerId="LiveId" clId="{0B10198A-F93D-4CCB-A9DD-4212CC14EEEE}" dt="2024-04-04T08:03:41.367" v="798" actId="26606"/>
          <ac:spMkLst>
            <pc:docMk/>
            <pc:sldMk cId="2623889117" sldId="264"/>
            <ac:spMk id="9" creationId="{DC1925C6-847A-3753-5DCF-90321553CF3E}"/>
          </ac:spMkLst>
        </pc:spChg>
        <pc:spChg chg="add del">
          <ac:chgData name="정현 김" userId="c2c5cfc57a2f2971" providerId="LiveId" clId="{0B10198A-F93D-4CCB-A9DD-4212CC14EEEE}" dt="2024-04-04T08:03:41.367" v="798" actId="26606"/>
          <ac:spMkLst>
            <pc:docMk/>
            <pc:sldMk cId="2623889117" sldId="264"/>
            <ac:spMk id="12" creationId="{DBC6133C-0615-4CE4-9132-37E609A9BDFA}"/>
          </ac:spMkLst>
        </pc:spChg>
        <pc:spChg chg="add del">
          <ac:chgData name="정현 김" userId="c2c5cfc57a2f2971" providerId="LiveId" clId="{0B10198A-F93D-4CCB-A9DD-4212CC14EEEE}" dt="2024-04-04T08:03:41.367" v="798" actId="26606"/>
          <ac:spMkLst>
            <pc:docMk/>
            <pc:sldMk cId="2623889117" sldId="264"/>
            <ac:spMk id="14" creationId="{169CC832-2974-4E8D-90ED-3E2941BA7336}"/>
          </ac:spMkLst>
        </pc:spChg>
        <pc:spChg chg="add del">
          <ac:chgData name="정현 김" userId="c2c5cfc57a2f2971" providerId="LiveId" clId="{0B10198A-F93D-4CCB-A9DD-4212CC14EEEE}" dt="2024-04-04T08:03:41.367" v="798" actId="26606"/>
          <ac:spMkLst>
            <pc:docMk/>
            <pc:sldMk cId="2623889117" sldId="264"/>
            <ac:spMk id="16" creationId="{55222F96-971A-4F90-B841-6BAB416C7AC1}"/>
          </ac:spMkLst>
        </pc:spChg>
        <pc:spChg chg="add del">
          <ac:chgData name="정현 김" userId="c2c5cfc57a2f2971" providerId="LiveId" clId="{0B10198A-F93D-4CCB-A9DD-4212CC14EEEE}" dt="2024-04-04T08:03:41.367" v="798" actId="26606"/>
          <ac:spMkLst>
            <pc:docMk/>
            <pc:sldMk cId="2623889117" sldId="264"/>
            <ac:spMk id="18" creationId="{08980754-6F4B-43C9-B9BE-127B6BED6586}"/>
          </ac:spMkLst>
        </pc:spChg>
        <pc:spChg chg="add del">
          <ac:chgData name="정현 김" userId="c2c5cfc57a2f2971" providerId="LiveId" clId="{0B10198A-F93D-4CCB-A9DD-4212CC14EEEE}" dt="2024-04-04T08:03:41.367" v="798" actId="26606"/>
          <ac:spMkLst>
            <pc:docMk/>
            <pc:sldMk cId="2623889117" sldId="264"/>
            <ac:spMk id="20" creationId="{2C1BBA94-3F40-40AA-8BB9-E69E25E537C1}"/>
          </ac:spMkLst>
        </pc:spChg>
        <pc:spChg chg="add del">
          <ac:chgData name="정현 김" userId="c2c5cfc57a2f2971" providerId="LiveId" clId="{0B10198A-F93D-4CCB-A9DD-4212CC14EEEE}" dt="2024-04-04T08:05:23.317" v="808" actId="26606"/>
          <ac:spMkLst>
            <pc:docMk/>
            <pc:sldMk cId="2623889117" sldId="264"/>
            <ac:spMk id="22" creationId="{058A14AF-9FB5-4CC7-BA35-E8E85D3EDF0E}"/>
          </ac:spMkLst>
        </pc:spChg>
        <pc:spChg chg="add del">
          <ac:chgData name="정현 김" userId="c2c5cfc57a2f2971" providerId="LiveId" clId="{0B10198A-F93D-4CCB-A9DD-4212CC14EEEE}" dt="2024-04-04T08:05:23.317" v="808" actId="26606"/>
          <ac:spMkLst>
            <pc:docMk/>
            <pc:sldMk cId="2623889117" sldId="264"/>
            <ac:spMk id="23" creationId="{3A9A4357-BD1D-4622-A4FE-766E6AB8DE84}"/>
          </ac:spMkLst>
        </pc:spChg>
        <pc:spChg chg="add del">
          <ac:chgData name="정현 김" userId="c2c5cfc57a2f2971" providerId="LiveId" clId="{0B10198A-F93D-4CCB-A9DD-4212CC14EEEE}" dt="2024-04-04T08:05:23.317" v="808" actId="26606"/>
          <ac:spMkLst>
            <pc:docMk/>
            <pc:sldMk cId="2623889117" sldId="264"/>
            <ac:spMk id="24" creationId="{E659831F-0D9A-4C63-9EBB-8435B85A440F}"/>
          </ac:spMkLst>
        </pc:spChg>
        <pc:spChg chg="add del">
          <ac:chgData name="정현 김" userId="c2c5cfc57a2f2971" providerId="LiveId" clId="{0B10198A-F93D-4CCB-A9DD-4212CC14EEEE}" dt="2024-04-04T08:05:13.357" v="800" actId="22"/>
          <ac:spMkLst>
            <pc:docMk/>
            <pc:sldMk cId="2623889117" sldId="264"/>
            <ac:spMk id="25" creationId="{9DB5BDB2-222B-971D-62BC-04CABA5AC7F5}"/>
          </ac:spMkLst>
        </pc:spChg>
        <pc:spChg chg="add del">
          <ac:chgData name="정현 김" userId="c2c5cfc57a2f2971" providerId="LiveId" clId="{0B10198A-F93D-4CCB-A9DD-4212CC14EEEE}" dt="2024-04-04T08:05:23.317" v="808" actId="26606"/>
          <ac:spMkLst>
            <pc:docMk/>
            <pc:sldMk cId="2623889117" sldId="264"/>
            <ac:spMk id="26" creationId="{E6995CE5-F890-4ABA-82A2-26507CE8D2A3}"/>
          </ac:spMkLst>
        </pc:spChg>
        <pc:spChg chg="add del">
          <ac:chgData name="정현 김" userId="c2c5cfc57a2f2971" providerId="LiveId" clId="{0B10198A-F93D-4CCB-A9DD-4212CC14EEEE}" dt="2024-04-04T08:05:22.019" v="805" actId="26606"/>
          <ac:spMkLst>
            <pc:docMk/>
            <pc:sldMk cId="2623889117" sldId="264"/>
            <ac:spMk id="30" creationId="{EB90785E-ED37-1CD3-8A98-AD9D997E47C5}"/>
          </ac:spMkLst>
        </pc:spChg>
        <pc:spChg chg="add del">
          <ac:chgData name="정현 김" userId="c2c5cfc57a2f2971" providerId="LiveId" clId="{0B10198A-F93D-4CCB-A9DD-4212CC14EEEE}" dt="2024-04-04T08:05:22.019" v="805" actId="26606"/>
          <ac:spMkLst>
            <pc:docMk/>
            <pc:sldMk cId="2623889117" sldId="264"/>
            <ac:spMk id="33" creationId="{AAAE94E3-A7DB-4868-B1E3-E49703488BBC}"/>
          </ac:spMkLst>
        </pc:spChg>
        <pc:spChg chg="add del">
          <ac:chgData name="정현 김" userId="c2c5cfc57a2f2971" providerId="LiveId" clId="{0B10198A-F93D-4CCB-A9DD-4212CC14EEEE}" dt="2024-04-04T08:05:22.019" v="805" actId="26606"/>
          <ac:spMkLst>
            <pc:docMk/>
            <pc:sldMk cId="2623889117" sldId="264"/>
            <ac:spMk id="39" creationId="{3873B707-463F-40B0-8227-E8CC6C67EB25}"/>
          </ac:spMkLst>
        </pc:spChg>
        <pc:spChg chg="add del">
          <ac:chgData name="정현 김" userId="c2c5cfc57a2f2971" providerId="LiveId" clId="{0B10198A-F93D-4CCB-A9DD-4212CC14EEEE}" dt="2024-04-04T08:05:23.301" v="807" actId="26606"/>
          <ac:spMkLst>
            <pc:docMk/>
            <pc:sldMk cId="2623889117" sldId="264"/>
            <ac:spMk id="40" creationId="{D5B0017B-2ECA-49AF-B397-DC140825DF8D}"/>
          </ac:spMkLst>
        </pc:spChg>
        <pc:spChg chg="add del">
          <ac:chgData name="정현 김" userId="c2c5cfc57a2f2971" providerId="LiveId" clId="{0B10198A-F93D-4CCB-A9DD-4212CC14EEEE}" dt="2024-04-04T08:05:22.019" v="805" actId="26606"/>
          <ac:spMkLst>
            <pc:docMk/>
            <pc:sldMk cId="2623889117" sldId="264"/>
            <ac:spMk id="41" creationId="{C13237C8-E62C-4F0D-A318-BD6FB6C2D138}"/>
          </ac:spMkLst>
        </pc:spChg>
        <pc:spChg chg="add del">
          <ac:chgData name="정현 김" userId="c2c5cfc57a2f2971" providerId="LiveId" clId="{0B10198A-F93D-4CCB-A9DD-4212CC14EEEE}" dt="2024-04-04T08:05:23.301" v="807" actId="26606"/>
          <ac:spMkLst>
            <pc:docMk/>
            <pc:sldMk cId="2623889117" sldId="264"/>
            <ac:spMk id="42" creationId="{395ECC94-3D5E-46A7-A7A1-DE807E1563B4}"/>
          </ac:spMkLst>
        </pc:spChg>
        <pc:spChg chg="add del">
          <ac:chgData name="정현 김" userId="c2c5cfc57a2f2971" providerId="LiveId" clId="{0B10198A-F93D-4CCB-A9DD-4212CC14EEEE}" dt="2024-04-04T08:05:22.019" v="805" actId="26606"/>
          <ac:spMkLst>
            <pc:docMk/>
            <pc:sldMk cId="2623889117" sldId="264"/>
            <ac:spMk id="43" creationId="{19C9EAEA-39D0-4B0E-A0EB-51E7B26740B1}"/>
          </ac:spMkLst>
        </pc:spChg>
        <pc:spChg chg="add del">
          <ac:chgData name="정현 김" userId="c2c5cfc57a2f2971" providerId="LiveId" clId="{0B10198A-F93D-4CCB-A9DD-4212CC14EEEE}" dt="2024-04-04T08:05:23.301" v="807" actId="26606"/>
          <ac:spMkLst>
            <pc:docMk/>
            <pc:sldMk cId="2623889117" sldId="264"/>
            <ac:spMk id="44" creationId="{7E549738-9961-462D-81B7-4A7A44691102}"/>
          </ac:spMkLst>
        </pc:spChg>
        <pc:spChg chg="add del">
          <ac:chgData name="정현 김" userId="c2c5cfc57a2f2971" providerId="LiveId" clId="{0B10198A-F93D-4CCB-A9DD-4212CC14EEEE}" dt="2024-04-04T08:05:22.019" v="805" actId="26606"/>
          <ac:spMkLst>
            <pc:docMk/>
            <pc:sldMk cId="2623889117" sldId="264"/>
            <ac:spMk id="45" creationId="{8CB5D2D7-DF65-4E86-BFBA-FFB9B5ACEB64}"/>
          </ac:spMkLst>
        </pc:spChg>
        <pc:spChg chg="add del">
          <ac:chgData name="정현 김" userId="c2c5cfc57a2f2971" providerId="LiveId" clId="{0B10198A-F93D-4CCB-A9DD-4212CC14EEEE}" dt="2024-04-04T08:05:23.301" v="807" actId="26606"/>
          <ac:spMkLst>
            <pc:docMk/>
            <pc:sldMk cId="2623889117" sldId="264"/>
            <ac:spMk id="47" creationId="{922F19F4-FE70-43DC-856F-2CE5F521DC48}"/>
          </ac:spMkLst>
        </pc:spChg>
        <pc:spChg chg="add del">
          <ac:chgData name="정현 김" userId="c2c5cfc57a2f2971" providerId="LiveId" clId="{0B10198A-F93D-4CCB-A9DD-4212CC14EEEE}" dt="2024-04-04T08:05:23.301" v="807" actId="26606"/>
          <ac:spMkLst>
            <pc:docMk/>
            <pc:sldMk cId="2623889117" sldId="264"/>
            <ac:spMk id="51" creationId="{62B5776A-B8AC-DCC3-43C1-3873A122630C}"/>
          </ac:spMkLst>
        </pc:spChg>
        <pc:spChg chg="add">
          <ac:chgData name="정현 김" userId="c2c5cfc57a2f2971" providerId="LiveId" clId="{0B10198A-F93D-4CCB-A9DD-4212CC14EEEE}" dt="2024-04-04T08:05:23.317" v="808" actId="26606"/>
          <ac:spMkLst>
            <pc:docMk/>
            <pc:sldMk cId="2623889117" sldId="264"/>
            <ac:spMk id="53" creationId="{AAAE94E3-A7DB-4868-B1E3-E49703488BBC}"/>
          </ac:spMkLst>
        </pc:spChg>
        <pc:spChg chg="add">
          <ac:chgData name="정현 김" userId="c2c5cfc57a2f2971" providerId="LiveId" clId="{0B10198A-F93D-4CCB-A9DD-4212CC14EEEE}" dt="2024-04-04T08:05:23.317" v="808" actId="26606"/>
          <ac:spMkLst>
            <pc:docMk/>
            <pc:sldMk cId="2623889117" sldId="264"/>
            <ac:spMk id="55" creationId="{3873B707-463F-40B0-8227-E8CC6C67EB25}"/>
          </ac:spMkLst>
        </pc:spChg>
        <pc:spChg chg="add mod">
          <ac:chgData name="정현 김" userId="c2c5cfc57a2f2971" providerId="LiveId" clId="{0B10198A-F93D-4CCB-A9DD-4212CC14EEEE}" dt="2024-04-04T08:06:53.094" v="1066" actId="20577"/>
          <ac:spMkLst>
            <pc:docMk/>
            <pc:sldMk cId="2623889117" sldId="264"/>
            <ac:spMk id="56" creationId="{EB90785E-ED37-1CD3-8A98-AD9D997E47C5}"/>
          </ac:spMkLst>
        </pc:spChg>
        <pc:spChg chg="add">
          <ac:chgData name="정현 김" userId="c2c5cfc57a2f2971" providerId="LiveId" clId="{0B10198A-F93D-4CCB-A9DD-4212CC14EEEE}" dt="2024-04-04T08:05:23.317" v="808" actId="26606"/>
          <ac:spMkLst>
            <pc:docMk/>
            <pc:sldMk cId="2623889117" sldId="264"/>
            <ac:spMk id="57" creationId="{C13237C8-E62C-4F0D-A318-BD6FB6C2D138}"/>
          </ac:spMkLst>
        </pc:spChg>
        <pc:spChg chg="add">
          <ac:chgData name="정현 김" userId="c2c5cfc57a2f2971" providerId="LiveId" clId="{0B10198A-F93D-4CCB-A9DD-4212CC14EEEE}" dt="2024-04-04T08:05:23.317" v="808" actId="26606"/>
          <ac:spMkLst>
            <pc:docMk/>
            <pc:sldMk cId="2623889117" sldId="264"/>
            <ac:spMk id="58" creationId="{19C9EAEA-39D0-4B0E-A0EB-51E7B26740B1}"/>
          </ac:spMkLst>
        </pc:spChg>
        <pc:spChg chg="add">
          <ac:chgData name="정현 김" userId="c2c5cfc57a2f2971" providerId="LiveId" clId="{0B10198A-F93D-4CCB-A9DD-4212CC14EEEE}" dt="2024-04-04T08:05:23.317" v="808" actId="26606"/>
          <ac:spMkLst>
            <pc:docMk/>
            <pc:sldMk cId="2623889117" sldId="264"/>
            <ac:spMk id="59" creationId="{8CB5D2D7-DF65-4E86-BFBA-FFB9B5ACEB64}"/>
          </ac:spMkLst>
        </pc:spChg>
        <pc:grpChg chg="add del">
          <ac:chgData name="정현 김" userId="c2c5cfc57a2f2971" providerId="LiveId" clId="{0B10198A-F93D-4CCB-A9DD-4212CC14EEEE}" dt="2024-04-04T08:05:22.019" v="805" actId="26606"/>
          <ac:grpSpMkLst>
            <pc:docMk/>
            <pc:sldMk cId="2623889117" sldId="264"/>
            <ac:grpSpMk id="35" creationId="{1DE889C7-FAD6-4397-98E2-05D503484459}"/>
          </ac:grpSpMkLst>
        </pc:grpChg>
        <pc:grpChg chg="add del">
          <ac:chgData name="정현 김" userId="c2c5cfc57a2f2971" providerId="LiveId" clId="{0B10198A-F93D-4CCB-A9DD-4212CC14EEEE}" dt="2024-04-04T08:05:23.301" v="807" actId="26606"/>
          <ac:grpSpMkLst>
            <pc:docMk/>
            <pc:sldMk cId="2623889117" sldId="264"/>
            <ac:grpSpMk id="48" creationId="{AE1C45F0-260A-458C-96ED-C1F6D2151219}"/>
          </ac:grpSpMkLst>
        </pc:grpChg>
        <pc:grpChg chg="add">
          <ac:chgData name="정현 김" userId="c2c5cfc57a2f2971" providerId="LiveId" clId="{0B10198A-F93D-4CCB-A9DD-4212CC14EEEE}" dt="2024-04-04T08:05:23.317" v="808" actId="26606"/>
          <ac:grpSpMkLst>
            <pc:docMk/>
            <pc:sldMk cId="2623889117" sldId="264"/>
            <ac:grpSpMk id="54" creationId="{1DE889C7-FAD6-4397-98E2-05D503484459}"/>
          </ac:grpSpMkLst>
        </pc:grpChg>
        <pc:picChg chg="add mod ord">
          <ac:chgData name="정현 김" userId="c2c5cfc57a2f2971" providerId="LiveId" clId="{0B10198A-F93D-4CCB-A9DD-4212CC14EEEE}" dt="2024-04-04T08:05:41.634" v="810" actId="27614"/>
          <ac:picMkLst>
            <pc:docMk/>
            <pc:sldMk cId="2623889117" sldId="264"/>
            <ac:picMk id="5" creationId="{D878F1BB-B144-A55F-C0CE-117AB0E2897E}"/>
          </ac:picMkLst>
        </pc:picChg>
        <pc:picChg chg="add mod ord">
          <ac:chgData name="정현 김" userId="c2c5cfc57a2f2971" providerId="LiveId" clId="{0B10198A-F93D-4CCB-A9DD-4212CC14EEEE}" dt="2024-04-04T08:05:41.832" v="812" actId="27614"/>
          <ac:picMkLst>
            <pc:docMk/>
            <pc:sldMk cId="2623889117" sldId="264"/>
            <ac:picMk id="7" creationId="{D07ACD92-DE0D-8F35-4EBA-582E068AB870}"/>
          </ac:picMkLst>
        </pc:picChg>
        <pc:cxnChg chg="add del">
          <ac:chgData name="정현 김" userId="c2c5cfc57a2f2971" providerId="LiveId" clId="{0B10198A-F93D-4CCB-A9DD-4212CC14EEEE}" dt="2024-04-04T08:05:23.301" v="807" actId="26606"/>
          <ac:cxnSpMkLst>
            <pc:docMk/>
            <pc:sldMk cId="2623889117" sldId="264"/>
            <ac:cxnSpMk id="46" creationId="{6CF1BAF6-AD41-4082-B212-8A1F9A2E8779}"/>
          </ac:cxnSpMkLst>
        </pc:cxnChg>
      </pc:sldChg>
      <pc:sldChg chg="addSp delSp modSp new mod setBg">
        <pc:chgData name="정현 김" userId="c2c5cfc57a2f2971" providerId="LiveId" clId="{0B10198A-F93D-4CCB-A9DD-4212CC14EEEE}" dt="2024-04-25T15:29:20.597" v="2152" actId="20577"/>
        <pc:sldMkLst>
          <pc:docMk/>
          <pc:sldMk cId="2557175793" sldId="265"/>
        </pc:sldMkLst>
        <pc:spChg chg="mod">
          <ac:chgData name="정현 김" userId="c2c5cfc57a2f2971" providerId="LiveId" clId="{0B10198A-F93D-4CCB-A9DD-4212CC14EEEE}" dt="2024-04-04T08:22:20.242" v="1280" actId="26606"/>
          <ac:spMkLst>
            <pc:docMk/>
            <pc:sldMk cId="2557175793" sldId="265"/>
            <ac:spMk id="2" creationId="{2E6B8F61-75E7-D51B-8D64-A42280DEFFA6}"/>
          </ac:spMkLst>
        </pc:spChg>
        <pc:spChg chg="mod">
          <ac:chgData name="정현 김" userId="c2c5cfc57a2f2971" providerId="LiveId" clId="{0B10198A-F93D-4CCB-A9DD-4212CC14EEEE}" dt="2024-04-25T15:29:20.597" v="2152" actId="20577"/>
          <ac:spMkLst>
            <pc:docMk/>
            <pc:sldMk cId="2557175793" sldId="265"/>
            <ac:spMk id="3" creationId="{8E6D3B5E-A3B9-FC77-A23E-479A22A6BCA7}"/>
          </ac:spMkLst>
        </pc:spChg>
        <pc:spChg chg="add del">
          <ac:chgData name="정현 김" userId="c2c5cfc57a2f2971" providerId="LiveId" clId="{0B10198A-F93D-4CCB-A9DD-4212CC14EEEE}" dt="2024-04-04T08:22:20.242" v="1280" actId="26606"/>
          <ac:spMkLst>
            <pc:docMk/>
            <pc:sldMk cId="2557175793" sldId="265"/>
            <ac:spMk id="10" creationId="{DBC6133C-0615-4CE4-9132-37E609A9BDFA}"/>
          </ac:spMkLst>
        </pc:spChg>
        <pc:spChg chg="add del">
          <ac:chgData name="정현 김" userId="c2c5cfc57a2f2971" providerId="LiveId" clId="{0B10198A-F93D-4CCB-A9DD-4212CC14EEEE}" dt="2024-04-04T08:22:20.242" v="1280" actId="26606"/>
          <ac:spMkLst>
            <pc:docMk/>
            <pc:sldMk cId="2557175793" sldId="265"/>
            <ac:spMk id="12" creationId="{169CC832-2974-4E8D-90ED-3E2941BA7336}"/>
          </ac:spMkLst>
        </pc:spChg>
        <pc:spChg chg="add del">
          <ac:chgData name="정현 김" userId="c2c5cfc57a2f2971" providerId="LiveId" clId="{0B10198A-F93D-4CCB-A9DD-4212CC14EEEE}" dt="2024-04-04T08:22:20.242" v="1280" actId="26606"/>
          <ac:spMkLst>
            <pc:docMk/>
            <pc:sldMk cId="2557175793" sldId="265"/>
            <ac:spMk id="14" creationId="{55222F96-971A-4F90-B841-6BAB416C7AC1}"/>
          </ac:spMkLst>
        </pc:spChg>
        <pc:spChg chg="add del">
          <ac:chgData name="정현 김" userId="c2c5cfc57a2f2971" providerId="LiveId" clId="{0B10198A-F93D-4CCB-A9DD-4212CC14EEEE}" dt="2024-04-04T08:22:20.242" v="1280" actId="26606"/>
          <ac:spMkLst>
            <pc:docMk/>
            <pc:sldMk cId="2557175793" sldId="265"/>
            <ac:spMk id="16" creationId="{08980754-6F4B-43C9-B9BE-127B6BED6586}"/>
          </ac:spMkLst>
        </pc:spChg>
        <pc:spChg chg="add del">
          <ac:chgData name="정현 김" userId="c2c5cfc57a2f2971" providerId="LiveId" clId="{0B10198A-F93D-4CCB-A9DD-4212CC14EEEE}" dt="2024-04-04T08:22:20.242" v="1280" actId="26606"/>
          <ac:spMkLst>
            <pc:docMk/>
            <pc:sldMk cId="2557175793" sldId="265"/>
            <ac:spMk id="18" creationId="{2C1BBA94-3F40-40AA-8BB9-E69E25E537C1}"/>
          </ac:spMkLst>
        </pc:spChg>
        <pc:spChg chg="add">
          <ac:chgData name="정현 김" userId="c2c5cfc57a2f2971" providerId="LiveId" clId="{0B10198A-F93D-4CCB-A9DD-4212CC14EEEE}" dt="2024-04-04T08:22:20.242" v="1280" actId="26606"/>
          <ac:spMkLst>
            <pc:docMk/>
            <pc:sldMk cId="2557175793" sldId="265"/>
            <ac:spMk id="23" creationId="{6ECA6DCB-B7E1-40A9-9524-540C6DA40B1B}"/>
          </ac:spMkLst>
        </pc:spChg>
        <pc:spChg chg="add">
          <ac:chgData name="정현 김" userId="c2c5cfc57a2f2971" providerId="LiveId" clId="{0B10198A-F93D-4CCB-A9DD-4212CC14EEEE}" dt="2024-04-04T08:22:20.242" v="1280" actId="26606"/>
          <ac:spMkLst>
            <pc:docMk/>
            <pc:sldMk cId="2557175793" sldId="265"/>
            <ac:spMk id="29" creationId="{3873B707-463F-40B0-8227-E8CC6C67EB25}"/>
          </ac:spMkLst>
        </pc:spChg>
        <pc:spChg chg="add">
          <ac:chgData name="정현 김" userId="c2c5cfc57a2f2971" providerId="LiveId" clId="{0B10198A-F93D-4CCB-A9DD-4212CC14EEEE}" dt="2024-04-04T08:22:20.242" v="1280" actId="26606"/>
          <ac:spMkLst>
            <pc:docMk/>
            <pc:sldMk cId="2557175793" sldId="265"/>
            <ac:spMk id="31" creationId="{C13237C8-E62C-4F0D-A318-BD6FB6C2D138}"/>
          </ac:spMkLst>
        </pc:spChg>
        <pc:spChg chg="add">
          <ac:chgData name="정현 김" userId="c2c5cfc57a2f2971" providerId="LiveId" clId="{0B10198A-F93D-4CCB-A9DD-4212CC14EEEE}" dt="2024-04-04T08:22:20.242" v="1280" actId="26606"/>
          <ac:spMkLst>
            <pc:docMk/>
            <pc:sldMk cId="2557175793" sldId="265"/>
            <ac:spMk id="33" creationId="{19C9EAEA-39D0-4B0E-A0EB-51E7B26740B1}"/>
          </ac:spMkLst>
        </pc:spChg>
        <pc:spChg chg="add">
          <ac:chgData name="정현 김" userId="c2c5cfc57a2f2971" providerId="LiveId" clId="{0B10198A-F93D-4CCB-A9DD-4212CC14EEEE}" dt="2024-04-04T08:22:20.242" v="1280" actId="26606"/>
          <ac:spMkLst>
            <pc:docMk/>
            <pc:sldMk cId="2557175793" sldId="265"/>
            <ac:spMk id="35" creationId="{8CB5D2D7-DF65-4E86-BFBA-FFB9B5ACEB64}"/>
          </ac:spMkLst>
        </pc:spChg>
        <pc:grpChg chg="add">
          <ac:chgData name="정현 김" userId="c2c5cfc57a2f2971" providerId="LiveId" clId="{0B10198A-F93D-4CCB-A9DD-4212CC14EEEE}" dt="2024-04-04T08:22:20.242" v="1280" actId="26606"/>
          <ac:grpSpMkLst>
            <pc:docMk/>
            <pc:sldMk cId="2557175793" sldId="265"/>
            <ac:grpSpMk id="25" creationId="{1DE889C7-FAD6-4397-98E2-05D503484459}"/>
          </ac:grpSpMkLst>
        </pc:grpChg>
        <pc:picChg chg="add del mod">
          <ac:chgData name="정현 김" userId="c2c5cfc57a2f2971" providerId="LiveId" clId="{0B10198A-F93D-4CCB-A9DD-4212CC14EEEE}" dt="2024-04-04T08:21:31.635" v="1275" actId="478"/>
          <ac:picMkLst>
            <pc:docMk/>
            <pc:sldMk cId="2557175793" sldId="265"/>
            <ac:picMk id="5" creationId="{C463813E-AC83-F22E-26E9-45ADF95F6BBC}"/>
          </ac:picMkLst>
        </pc:picChg>
        <pc:picChg chg="add mod">
          <ac:chgData name="정현 김" userId="c2c5cfc57a2f2971" providerId="LiveId" clId="{0B10198A-F93D-4CCB-A9DD-4212CC14EEEE}" dt="2024-04-04T08:22:20.242" v="1280" actId="26606"/>
          <ac:picMkLst>
            <pc:docMk/>
            <pc:sldMk cId="2557175793" sldId="265"/>
            <ac:picMk id="7" creationId="{D494DBFC-E1AB-E63A-FF06-2FFFA4AA1266}"/>
          </ac:picMkLst>
        </pc:picChg>
        <pc:picChg chg="add mod">
          <ac:chgData name="정현 김" userId="c2c5cfc57a2f2971" providerId="LiveId" clId="{0B10198A-F93D-4CCB-A9DD-4212CC14EEEE}" dt="2024-04-04T08:22:20.242" v="1280" actId="26606"/>
          <ac:picMkLst>
            <pc:docMk/>
            <pc:sldMk cId="2557175793" sldId="265"/>
            <ac:picMk id="9" creationId="{31CA10FF-54C9-E6D8-EE8F-EFDDA460C093}"/>
          </ac:picMkLst>
        </pc:picChg>
      </pc:sldChg>
      <pc:sldChg chg="addSp delSp modSp new mod setBg">
        <pc:chgData name="정현 김" userId="c2c5cfc57a2f2971" providerId="LiveId" clId="{0B10198A-F93D-4CCB-A9DD-4212CC14EEEE}" dt="2024-04-04T08:40:52.583" v="2042" actId="20577"/>
        <pc:sldMkLst>
          <pc:docMk/>
          <pc:sldMk cId="3388914085" sldId="266"/>
        </pc:sldMkLst>
        <pc:spChg chg="mod">
          <ac:chgData name="정현 김" userId="c2c5cfc57a2f2971" providerId="LiveId" clId="{0B10198A-F93D-4CCB-A9DD-4212CC14EEEE}" dt="2024-04-04T08:37:50.019" v="1963" actId="26606"/>
          <ac:spMkLst>
            <pc:docMk/>
            <pc:sldMk cId="3388914085" sldId="266"/>
            <ac:spMk id="2" creationId="{A8675020-579A-F18A-99ED-24D4192C49E7}"/>
          </ac:spMkLst>
        </pc:spChg>
        <pc:spChg chg="mod">
          <ac:chgData name="정현 김" userId="c2c5cfc57a2f2971" providerId="LiveId" clId="{0B10198A-F93D-4CCB-A9DD-4212CC14EEEE}" dt="2024-04-04T08:40:52.583" v="2042" actId="20577"/>
          <ac:spMkLst>
            <pc:docMk/>
            <pc:sldMk cId="3388914085" sldId="266"/>
            <ac:spMk id="3" creationId="{BFB2F00B-6670-A417-B47E-03FC1251615C}"/>
          </ac:spMkLst>
        </pc:spChg>
        <pc:spChg chg="add del">
          <ac:chgData name="정현 김" userId="c2c5cfc57a2f2971" providerId="LiveId" clId="{0B10198A-F93D-4CCB-A9DD-4212CC14EEEE}" dt="2024-04-04T08:35:31.680" v="1953" actId="26606"/>
          <ac:spMkLst>
            <pc:docMk/>
            <pc:sldMk cId="3388914085" sldId="266"/>
            <ac:spMk id="10" creationId="{2F687420-BEB4-45CD-8226-339BE553B8E6}"/>
          </ac:spMkLst>
        </pc:spChg>
        <pc:spChg chg="add del">
          <ac:chgData name="정현 김" userId="c2c5cfc57a2f2971" providerId="LiveId" clId="{0B10198A-F93D-4CCB-A9DD-4212CC14EEEE}" dt="2024-04-04T08:35:31.680" v="1953" actId="26606"/>
          <ac:spMkLst>
            <pc:docMk/>
            <pc:sldMk cId="3388914085" sldId="266"/>
            <ac:spMk id="12" creationId="{169CC832-2974-4E8D-90ED-3E2941BA7336}"/>
          </ac:spMkLst>
        </pc:spChg>
        <pc:spChg chg="add del">
          <ac:chgData name="정현 김" userId="c2c5cfc57a2f2971" providerId="LiveId" clId="{0B10198A-F93D-4CCB-A9DD-4212CC14EEEE}" dt="2024-04-04T08:35:31.680" v="1953" actId="26606"/>
          <ac:spMkLst>
            <pc:docMk/>
            <pc:sldMk cId="3388914085" sldId="266"/>
            <ac:spMk id="14" creationId="{55222F96-971A-4F90-B841-6BAB416C7AC1}"/>
          </ac:spMkLst>
        </pc:spChg>
        <pc:spChg chg="add del">
          <ac:chgData name="정현 김" userId="c2c5cfc57a2f2971" providerId="LiveId" clId="{0B10198A-F93D-4CCB-A9DD-4212CC14EEEE}" dt="2024-04-04T08:35:31.680" v="1953" actId="26606"/>
          <ac:spMkLst>
            <pc:docMk/>
            <pc:sldMk cId="3388914085" sldId="266"/>
            <ac:spMk id="16" creationId="{08980754-6F4B-43C9-B9BE-127B6BED6586}"/>
          </ac:spMkLst>
        </pc:spChg>
        <pc:spChg chg="add del">
          <ac:chgData name="정현 김" userId="c2c5cfc57a2f2971" providerId="LiveId" clId="{0B10198A-F93D-4CCB-A9DD-4212CC14EEEE}" dt="2024-04-04T08:35:31.680" v="1953" actId="26606"/>
          <ac:spMkLst>
            <pc:docMk/>
            <pc:sldMk cId="3388914085" sldId="266"/>
            <ac:spMk id="18" creationId="{2C1BBA94-3F40-40AA-8BB9-E69E25E537C1}"/>
          </ac:spMkLst>
        </pc:spChg>
        <pc:spChg chg="add del">
          <ac:chgData name="정현 김" userId="c2c5cfc57a2f2971" providerId="LiveId" clId="{0B10198A-F93D-4CCB-A9DD-4212CC14EEEE}" dt="2024-04-04T08:35:28.615" v="1946" actId="26606"/>
          <ac:spMkLst>
            <pc:docMk/>
            <pc:sldMk cId="3388914085" sldId="266"/>
            <ac:spMk id="23" creationId="{DBC6133C-0615-4CE4-9132-37E609A9BDFA}"/>
          </ac:spMkLst>
        </pc:spChg>
        <pc:spChg chg="add del">
          <ac:chgData name="정현 김" userId="c2c5cfc57a2f2971" providerId="LiveId" clId="{0B10198A-F93D-4CCB-A9DD-4212CC14EEEE}" dt="2024-04-04T08:35:28.615" v="1946" actId="26606"/>
          <ac:spMkLst>
            <pc:docMk/>
            <pc:sldMk cId="3388914085" sldId="266"/>
            <ac:spMk id="25" creationId="{169CC832-2974-4E8D-90ED-3E2941BA7336}"/>
          </ac:spMkLst>
        </pc:spChg>
        <pc:spChg chg="add del">
          <ac:chgData name="정현 김" userId="c2c5cfc57a2f2971" providerId="LiveId" clId="{0B10198A-F93D-4CCB-A9DD-4212CC14EEEE}" dt="2024-04-04T08:35:28.615" v="1946" actId="26606"/>
          <ac:spMkLst>
            <pc:docMk/>
            <pc:sldMk cId="3388914085" sldId="266"/>
            <ac:spMk id="27" creationId="{55222F96-971A-4F90-B841-6BAB416C7AC1}"/>
          </ac:spMkLst>
        </pc:spChg>
        <pc:spChg chg="add del">
          <ac:chgData name="정현 김" userId="c2c5cfc57a2f2971" providerId="LiveId" clId="{0B10198A-F93D-4CCB-A9DD-4212CC14EEEE}" dt="2024-04-04T08:35:28.615" v="1946" actId="26606"/>
          <ac:spMkLst>
            <pc:docMk/>
            <pc:sldMk cId="3388914085" sldId="266"/>
            <ac:spMk id="29" creationId="{08980754-6F4B-43C9-B9BE-127B6BED6586}"/>
          </ac:spMkLst>
        </pc:spChg>
        <pc:spChg chg="add del">
          <ac:chgData name="정현 김" userId="c2c5cfc57a2f2971" providerId="LiveId" clId="{0B10198A-F93D-4CCB-A9DD-4212CC14EEEE}" dt="2024-04-04T08:35:28.615" v="1946" actId="26606"/>
          <ac:spMkLst>
            <pc:docMk/>
            <pc:sldMk cId="3388914085" sldId="266"/>
            <ac:spMk id="31" creationId="{2C1BBA94-3F40-40AA-8BB9-E69E25E537C1}"/>
          </ac:spMkLst>
        </pc:spChg>
        <pc:spChg chg="add del">
          <ac:chgData name="정현 김" userId="c2c5cfc57a2f2971" providerId="LiveId" clId="{0B10198A-F93D-4CCB-A9DD-4212CC14EEEE}" dt="2024-04-04T08:35:29.454" v="1948" actId="26606"/>
          <ac:spMkLst>
            <pc:docMk/>
            <pc:sldMk cId="3388914085" sldId="266"/>
            <ac:spMk id="33" creationId="{2B97F24A-32CE-4C1C-A50D-3016B394DCFB}"/>
          </ac:spMkLst>
        </pc:spChg>
        <pc:spChg chg="add del">
          <ac:chgData name="정현 김" userId="c2c5cfc57a2f2971" providerId="LiveId" clId="{0B10198A-F93D-4CCB-A9DD-4212CC14EEEE}" dt="2024-04-04T08:35:29.454" v="1948" actId="26606"/>
          <ac:spMkLst>
            <pc:docMk/>
            <pc:sldMk cId="3388914085" sldId="266"/>
            <ac:spMk id="34" creationId="{CD8B4F24-440B-49E9-B85D-733523DC064B}"/>
          </ac:spMkLst>
        </pc:spChg>
        <pc:spChg chg="add del">
          <ac:chgData name="정현 김" userId="c2c5cfc57a2f2971" providerId="LiveId" clId="{0B10198A-F93D-4CCB-A9DD-4212CC14EEEE}" dt="2024-04-04T08:35:30.934" v="1950" actId="26606"/>
          <ac:spMkLst>
            <pc:docMk/>
            <pc:sldMk cId="3388914085" sldId="266"/>
            <ac:spMk id="36" creationId="{201CC55D-ED54-4C5C-95E6-10947BD1103B}"/>
          </ac:spMkLst>
        </pc:spChg>
        <pc:spChg chg="add del">
          <ac:chgData name="정현 김" userId="c2c5cfc57a2f2971" providerId="LiveId" clId="{0B10198A-F93D-4CCB-A9DD-4212CC14EEEE}" dt="2024-04-04T08:35:30.934" v="1950" actId="26606"/>
          <ac:spMkLst>
            <pc:docMk/>
            <pc:sldMk cId="3388914085" sldId="266"/>
            <ac:spMk id="39" creationId="{3873B707-463F-40B0-8227-E8CC6C67EB25}"/>
          </ac:spMkLst>
        </pc:spChg>
        <pc:spChg chg="add del">
          <ac:chgData name="정현 김" userId="c2c5cfc57a2f2971" providerId="LiveId" clId="{0B10198A-F93D-4CCB-A9DD-4212CC14EEEE}" dt="2024-04-04T08:35:30.934" v="1950" actId="26606"/>
          <ac:spMkLst>
            <pc:docMk/>
            <pc:sldMk cId="3388914085" sldId="266"/>
            <ac:spMk id="40" creationId="{C13237C8-E62C-4F0D-A318-BD6FB6C2D138}"/>
          </ac:spMkLst>
        </pc:spChg>
        <pc:spChg chg="add del">
          <ac:chgData name="정현 김" userId="c2c5cfc57a2f2971" providerId="LiveId" clId="{0B10198A-F93D-4CCB-A9DD-4212CC14EEEE}" dt="2024-04-04T08:35:30.934" v="1950" actId="26606"/>
          <ac:spMkLst>
            <pc:docMk/>
            <pc:sldMk cId="3388914085" sldId="266"/>
            <ac:spMk id="41" creationId="{19C9EAEA-39D0-4B0E-A0EB-51E7B26740B1}"/>
          </ac:spMkLst>
        </pc:spChg>
        <pc:spChg chg="add del">
          <ac:chgData name="정현 김" userId="c2c5cfc57a2f2971" providerId="LiveId" clId="{0B10198A-F93D-4CCB-A9DD-4212CC14EEEE}" dt="2024-04-04T08:35:31.663" v="1952" actId="26606"/>
          <ac:spMkLst>
            <pc:docMk/>
            <pc:sldMk cId="3388914085" sldId="266"/>
            <ac:spMk id="43" creationId="{2B97F24A-32CE-4C1C-A50D-3016B394DCFB}"/>
          </ac:spMkLst>
        </pc:spChg>
        <pc:spChg chg="add del">
          <ac:chgData name="정현 김" userId="c2c5cfc57a2f2971" providerId="LiveId" clId="{0B10198A-F93D-4CCB-A9DD-4212CC14EEEE}" dt="2024-04-04T08:35:31.663" v="1952" actId="26606"/>
          <ac:spMkLst>
            <pc:docMk/>
            <pc:sldMk cId="3388914085" sldId="266"/>
            <ac:spMk id="44" creationId="{6357EC4F-235E-4222-A36F-C7878ACE37F2}"/>
          </ac:spMkLst>
        </pc:spChg>
        <pc:spChg chg="add del">
          <ac:chgData name="정현 김" userId="c2c5cfc57a2f2971" providerId="LiveId" clId="{0B10198A-F93D-4CCB-A9DD-4212CC14EEEE}" dt="2024-04-04T08:37:50.019" v="1963" actId="26606"/>
          <ac:spMkLst>
            <pc:docMk/>
            <pc:sldMk cId="3388914085" sldId="266"/>
            <ac:spMk id="46" creationId="{201CC55D-ED54-4C5C-95E6-10947BD1103B}"/>
          </ac:spMkLst>
        </pc:spChg>
        <pc:spChg chg="add del">
          <ac:chgData name="정현 김" userId="c2c5cfc57a2f2971" providerId="LiveId" clId="{0B10198A-F93D-4CCB-A9DD-4212CC14EEEE}" dt="2024-04-04T08:37:50.019" v="1963" actId="26606"/>
          <ac:spMkLst>
            <pc:docMk/>
            <pc:sldMk cId="3388914085" sldId="266"/>
            <ac:spMk id="49" creationId="{3873B707-463F-40B0-8227-E8CC6C67EB25}"/>
          </ac:spMkLst>
        </pc:spChg>
        <pc:spChg chg="add del">
          <ac:chgData name="정현 김" userId="c2c5cfc57a2f2971" providerId="LiveId" clId="{0B10198A-F93D-4CCB-A9DD-4212CC14EEEE}" dt="2024-04-04T08:37:50.019" v="1963" actId="26606"/>
          <ac:spMkLst>
            <pc:docMk/>
            <pc:sldMk cId="3388914085" sldId="266"/>
            <ac:spMk id="50" creationId="{C13237C8-E62C-4F0D-A318-BD6FB6C2D138}"/>
          </ac:spMkLst>
        </pc:spChg>
        <pc:spChg chg="add del">
          <ac:chgData name="정현 김" userId="c2c5cfc57a2f2971" providerId="LiveId" clId="{0B10198A-F93D-4CCB-A9DD-4212CC14EEEE}" dt="2024-04-04T08:37:50.019" v="1963" actId="26606"/>
          <ac:spMkLst>
            <pc:docMk/>
            <pc:sldMk cId="3388914085" sldId="266"/>
            <ac:spMk id="51" creationId="{19C9EAEA-39D0-4B0E-A0EB-51E7B26740B1}"/>
          </ac:spMkLst>
        </pc:spChg>
        <pc:spChg chg="add del">
          <ac:chgData name="정현 김" userId="c2c5cfc57a2f2971" providerId="LiveId" clId="{0B10198A-F93D-4CCB-A9DD-4212CC14EEEE}" dt="2024-04-04T08:37:50.002" v="1962" actId="26606"/>
          <ac:spMkLst>
            <pc:docMk/>
            <pc:sldMk cId="3388914085" sldId="266"/>
            <ac:spMk id="56" creationId="{AAAE94E3-A7DB-4868-B1E3-E49703488BBC}"/>
          </ac:spMkLst>
        </pc:spChg>
        <pc:spChg chg="add del">
          <ac:chgData name="정현 김" userId="c2c5cfc57a2f2971" providerId="LiveId" clId="{0B10198A-F93D-4CCB-A9DD-4212CC14EEEE}" dt="2024-04-04T08:37:50.002" v="1962" actId="26606"/>
          <ac:spMkLst>
            <pc:docMk/>
            <pc:sldMk cId="3388914085" sldId="266"/>
            <ac:spMk id="62" creationId="{3873B707-463F-40B0-8227-E8CC6C67EB25}"/>
          </ac:spMkLst>
        </pc:spChg>
        <pc:spChg chg="add del">
          <ac:chgData name="정현 김" userId="c2c5cfc57a2f2971" providerId="LiveId" clId="{0B10198A-F93D-4CCB-A9DD-4212CC14EEEE}" dt="2024-04-04T08:37:50.002" v="1962" actId="26606"/>
          <ac:spMkLst>
            <pc:docMk/>
            <pc:sldMk cId="3388914085" sldId="266"/>
            <ac:spMk id="64" creationId="{C13237C8-E62C-4F0D-A318-BD6FB6C2D138}"/>
          </ac:spMkLst>
        </pc:spChg>
        <pc:spChg chg="add del">
          <ac:chgData name="정현 김" userId="c2c5cfc57a2f2971" providerId="LiveId" clId="{0B10198A-F93D-4CCB-A9DD-4212CC14EEEE}" dt="2024-04-04T08:37:50.002" v="1962" actId="26606"/>
          <ac:spMkLst>
            <pc:docMk/>
            <pc:sldMk cId="3388914085" sldId="266"/>
            <ac:spMk id="66" creationId="{19C9EAEA-39D0-4B0E-A0EB-51E7B26740B1}"/>
          </ac:spMkLst>
        </pc:spChg>
        <pc:spChg chg="add del">
          <ac:chgData name="정현 김" userId="c2c5cfc57a2f2971" providerId="LiveId" clId="{0B10198A-F93D-4CCB-A9DD-4212CC14EEEE}" dt="2024-04-04T08:37:50.002" v="1962" actId="26606"/>
          <ac:spMkLst>
            <pc:docMk/>
            <pc:sldMk cId="3388914085" sldId="266"/>
            <ac:spMk id="68" creationId="{8CB5D2D7-DF65-4E86-BFBA-FFB9B5ACEB64}"/>
          </ac:spMkLst>
        </pc:spChg>
        <pc:spChg chg="add">
          <ac:chgData name="정현 김" userId="c2c5cfc57a2f2971" providerId="LiveId" clId="{0B10198A-F93D-4CCB-A9DD-4212CC14EEEE}" dt="2024-04-04T08:37:50.019" v="1963" actId="26606"/>
          <ac:spMkLst>
            <pc:docMk/>
            <pc:sldMk cId="3388914085" sldId="266"/>
            <ac:spMk id="70" creationId="{F35DB090-93B5-4581-8D71-BB3839684BFF}"/>
          </ac:spMkLst>
        </pc:spChg>
        <pc:spChg chg="add">
          <ac:chgData name="정현 김" userId="c2c5cfc57a2f2971" providerId="LiveId" clId="{0B10198A-F93D-4CCB-A9DD-4212CC14EEEE}" dt="2024-04-04T08:37:50.019" v="1963" actId="26606"/>
          <ac:spMkLst>
            <pc:docMk/>
            <pc:sldMk cId="3388914085" sldId="266"/>
            <ac:spMk id="71" creationId="{A0DE92DF-4769-4DE9-93FD-EE31271850CA}"/>
          </ac:spMkLst>
        </pc:spChg>
        <pc:grpChg chg="add del">
          <ac:chgData name="정현 김" userId="c2c5cfc57a2f2971" providerId="LiveId" clId="{0B10198A-F93D-4CCB-A9DD-4212CC14EEEE}" dt="2024-04-04T08:35:30.934" v="1950" actId="26606"/>
          <ac:grpSpMkLst>
            <pc:docMk/>
            <pc:sldMk cId="3388914085" sldId="266"/>
            <ac:grpSpMk id="37" creationId="{1DE889C7-FAD6-4397-98E2-05D503484459}"/>
          </ac:grpSpMkLst>
        </pc:grpChg>
        <pc:grpChg chg="add del">
          <ac:chgData name="정현 김" userId="c2c5cfc57a2f2971" providerId="LiveId" clId="{0B10198A-F93D-4CCB-A9DD-4212CC14EEEE}" dt="2024-04-04T08:37:50.019" v="1963" actId="26606"/>
          <ac:grpSpMkLst>
            <pc:docMk/>
            <pc:sldMk cId="3388914085" sldId="266"/>
            <ac:grpSpMk id="47" creationId="{1DE889C7-FAD6-4397-98E2-05D503484459}"/>
          </ac:grpSpMkLst>
        </pc:grpChg>
        <pc:grpChg chg="add del">
          <ac:chgData name="정현 김" userId="c2c5cfc57a2f2971" providerId="LiveId" clId="{0B10198A-F93D-4CCB-A9DD-4212CC14EEEE}" dt="2024-04-04T08:37:50.002" v="1962" actId="26606"/>
          <ac:grpSpMkLst>
            <pc:docMk/>
            <pc:sldMk cId="3388914085" sldId="266"/>
            <ac:grpSpMk id="58" creationId="{1DE889C7-FAD6-4397-98E2-05D503484459}"/>
          </ac:grpSpMkLst>
        </pc:grpChg>
        <pc:picChg chg="add del mod ord modCrop">
          <ac:chgData name="정현 김" userId="c2c5cfc57a2f2971" providerId="LiveId" clId="{0B10198A-F93D-4CCB-A9DD-4212CC14EEEE}" dt="2024-04-04T08:37:50.019" v="1963" actId="26606"/>
          <ac:picMkLst>
            <pc:docMk/>
            <pc:sldMk cId="3388914085" sldId="266"/>
            <ac:picMk id="5" creationId="{F2C3E198-E9EA-FC80-831B-175C563D97E4}"/>
          </ac:picMkLst>
        </pc:picChg>
        <pc:picChg chg="add mod">
          <ac:chgData name="정현 김" userId="c2c5cfc57a2f2971" providerId="LiveId" clId="{0B10198A-F93D-4CCB-A9DD-4212CC14EEEE}" dt="2024-04-04T08:37:50.019" v="1963" actId="26606"/>
          <ac:picMkLst>
            <pc:docMk/>
            <pc:sldMk cId="3388914085" sldId="266"/>
            <ac:picMk id="7" creationId="{7524B119-BECE-48F0-5242-331E935FF505}"/>
          </ac:picMkLst>
        </pc:picChg>
      </pc:sldChg>
      <pc:sldChg chg="addSp modSp new mod setBg">
        <pc:chgData name="정현 김" userId="c2c5cfc57a2f2971" providerId="LiveId" clId="{0B10198A-F93D-4CCB-A9DD-4212CC14EEEE}" dt="2024-04-04T08:44:13.365" v="2151" actId="20577"/>
        <pc:sldMkLst>
          <pc:docMk/>
          <pc:sldMk cId="1090296263" sldId="267"/>
        </pc:sldMkLst>
        <pc:spChg chg="mod">
          <ac:chgData name="정현 김" userId="c2c5cfc57a2f2971" providerId="LiveId" clId="{0B10198A-F93D-4CCB-A9DD-4212CC14EEEE}" dt="2024-04-04T08:44:13.365" v="2151" actId="20577"/>
          <ac:spMkLst>
            <pc:docMk/>
            <pc:sldMk cId="1090296263" sldId="267"/>
            <ac:spMk id="2" creationId="{31C705E8-079D-1BCD-A9DF-6D8D1BBAF10D}"/>
          </ac:spMkLst>
        </pc:spChg>
        <pc:spChg chg="mod">
          <ac:chgData name="정현 김" userId="c2c5cfc57a2f2971" providerId="LiveId" clId="{0B10198A-F93D-4CCB-A9DD-4212CC14EEEE}" dt="2024-04-04T08:44:04.864" v="2127" actId="20577"/>
          <ac:spMkLst>
            <pc:docMk/>
            <pc:sldMk cId="1090296263" sldId="267"/>
            <ac:spMk id="3" creationId="{0AEF1392-333C-4779-88FD-B04A7DA5DFF3}"/>
          </ac:spMkLst>
        </pc:spChg>
        <pc:spChg chg="add">
          <ac:chgData name="정현 김" userId="c2c5cfc57a2f2971" providerId="LiveId" clId="{0B10198A-F93D-4CCB-A9DD-4212CC14EEEE}" dt="2024-04-04T08:43:31.507" v="2088" actId="26606"/>
          <ac:spMkLst>
            <pc:docMk/>
            <pc:sldMk cId="1090296263" sldId="267"/>
            <ac:spMk id="10" creationId="{DBC6133C-0615-4CE4-9132-37E609A9BDFA}"/>
          </ac:spMkLst>
        </pc:spChg>
        <pc:spChg chg="add">
          <ac:chgData name="정현 김" userId="c2c5cfc57a2f2971" providerId="LiveId" clId="{0B10198A-F93D-4CCB-A9DD-4212CC14EEEE}" dt="2024-04-04T08:43:31.507" v="2088" actId="26606"/>
          <ac:spMkLst>
            <pc:docMk/>
            <pc:sldMk cId="1090296263" sldId="267"/>
            <ac:spMk id="12" creationId="{169CC832-2974-4E8D-90ED-3E2941BA7336}"/>
          </ac:spMkLst>
        </pc:spChg>
        <pc:spChg chg="add">
          <ac:chgData name="정현 김" userId="c2c5cfc57a2f2971" providerId="LiveId" clId="{0B10198A-F93D-4CCB-A9DD-4212CC14EEEE}" dt="2024-04-04T08:43:31.507" v="2088" actId="26606"/>
          <ac:spMkLst>
            <pc:docMk/>
            <pc:sldMk cId="1090296263" sldId="267"/>
            <ac:spMk id="14" creationId="{55222F96-971A-4F90-B841-6BAB416C7AC1}"/>
          </ac:spMkLst>
        </pc:spChg>
        <pc:spChg chg="add">
          <ac:chgData name="정현 김" userId="c2c5cfc57a2f2971" providerId="LiveId" clId="{0B10198A-F93D-4CCB-A9DD-4212CC14EEEE}" dt="2024-04-04T08:43:31.507" v="2088" actId="26606"/>
          <ac:spMkLst>
            <pc:docMk/>
            <pc:sldMk cId="1090296263" sldId="267"/>
            <ac:spMk id="16" creationId="{08980754-6F4B-43C9-B9BE-127B6BED6586}"/>
          </ac:spMkLst>
        </pc:spChg>
        <pc:spChg chg="add">
          <ac:chgData name="정현 김" userId="c2c5cfc57a2f2971" providerId="LiveId" clId="{0B10198A-F93D-4CCB-A9DD-4212CC14EEEE}" dt="2024-04-04T08:43:31.507" v="2088" actId="26606"/>
          <ac:spMkLst>
            <pc:docMk/>
            <pc:sldMk cId="1090296263" sldId="267"/>
            <ac:spMk id="18" creationId="{2C1BBA94-3F40-40AA-8BB9-E69E25E537C1}"/>
          </ac:spMkLst>
        </pc:spChg>
        <pc:picChg chg="add mod">
          <ac:chgData name="정현 김" userId="c2c5cfc57a2f2971" providerId="LiveId" clId="{0B10198A-F93D-4CCB-A9DD-4212CC14EEEE}" dt="2024-04-04T08:43:56.227" v="2099" actId="1076"/>
          <ac:picMkLst>
            <pc:docMk/>
            <pc:sldMk cId="1090296263" sldId="267"/>
            <ac:picMk id="5" creationId="{FA306129-ADA3-C960-4375-BFE2486DA344}"/>
          </ac:picMkLst>
        </pc:picChg>
      </pc:sldChg>
      <pc:sldChg chg="addSp modSp new mod setBg">
        <pc:chgData name="정현 김" userId="c2c5cfc57a2f2971" providerId="LiveId" clId="{0B10198A-F93D-4CCB-A9DD-4212CC14EEEE}" dt="2024-04-25T15:42:37.505" v="2539" actId="20577"/>
        <pc:sldMkLst>
          <pc:docMk/>
          <pc:sldMk cId="2849642380" sldId="268"/>
        </pc:sldMkLst>
        <pc:spChg chg="mod">
          <ac:chgData name="정현 김" userId="c2c5cfc57a2f2971" providerId="LiveId" clId="{0B10198A-F93D-4CCB-A9DD-4212CC14EEEE}" dt="2024-04-25T15:36:20.976" v="2233" actId="26606"/>
          <ac:spMkLst>
            <pc:docMk/>
            <pc:sldMk cId="2849642380" sldId="268"/>
            <ac:spMk id="2" creationId="{E9721CD5-790C-286B-BDE3-8F79691703E7}"/>
          </ac:spMkLst>
        </pc:spChg>
        <pc:spChg chg="mod">
          <ac:chgData name="정현 김" userId="c2c5cfc57a2f2971" providerId="LiveId" clId="{0B10198A-F93D-4CCB-A9DD-4212CC14EEEE}" dt="2024-04-25T15:42:37.505" v="2539" actId="20577"/>
          <ac:spMkLst>
            <pc:docMk/>
            <pc:sldMk cId="2849642380" sldId="268"/>
            <ac:spMk id="3" creationId="{3BE6C47D-BB97-9942-0022-E5C59878F65A}"/>
          </ac:spMkLst>
        </pc:spChg>
        <pc:spChg chg="add">
          <ac:chgData name="정현 김" userId="c2c5cfc57a2f2971" providerId="LiveId" clId="{0B10198A-F93D-4CCB-A9DD-4212CC14EEEE}" dt="2024-04-25T15:36:20.976" v="2233" actId="26606"/>
          <ac:spMkLst>
            <pc:docMk/>
            <pc:sldMk cId="2849642380" sldId="268"/>
            <ac:spMk id="10" creationId="{058A14AF-9FB5-4CC7-BA35-E8E85D3EDF0E}"/>
          </ac:spMkLst>
        </pc:spChg>
        <pc:spChg chg="add">
          <ac:chgData name="정현 김" userId="c2c5cfc57a2f2971" providerId="LiveId" clId="{0B10198A-F93D-4CCB-A9DD-4212CC14EEEE}" dt="2024-04-25T15:36:20.976" v="2233" actId="26606"/>
          <ac:spMkLst>
            <pc:docMk/>
            <pc:sldMk cId="2849642380" sldId="268"/>
            <ac:spMk id="12" creationId="{3A9A4357-BD1D-4622-A4FE-766E6AB8DE84}"/>
          </ac:spMkLst>
        </pc:spChg>
        <pc:spChg chg="add">
          <ac:chgData name="정현 김" userId="c2c5cfc57a2f2971" providerId="LiveId" clId="{0B10198A-F93D-4CCB-A9DD-4212CC14EEEE}" dt="2024-04-25T15:36:20.976" v="2233" actId="26606"/>
          <ac:spMkLst>
            <pc:docMk/>
            <pc:sldMk cId="2849642380" sldId="268"/>
            <ac:spMk id="14" creationId="{E659831F-0D9A-4C63-9EBB-8435B85A440F}"/>
          </ac:spMkLst>
        </pc:spChg>
        <pc:spChg chg="add">
          <ac:chgData name="정현 김" userId="c2c5cfc57a2f2971" providerId="LiveId" clId="{0B10198A-F93D-4CCB-A9DD-4212CC14EEEE}" dt="2024-04-25T15:36:20.976" v="2233" actId="26606"/>
          <ac:spMkLst>
            <pc:docMk/>
            <pc:sldMk cId="2849642380" sldId="268"/>
            <ac:spMk id="16" creationId="{E6995CE5-F890-4ABA-82A2-26507CE8D2A3}"/>
          </ac:spMkLst>
        </pc:spChg>
        <pc:picChg chg="add mod">
          <ac:chgData name="정현 김" userId="c2c5cfc57a2f2971" providerId="LiveId" clId="{0B10198A-F93D-4CCB-A9DD-4212CC14EEEE}" dt="2024-04-25T15:36:20.976" v="2233" actId="26606"/>
          <ac:picMkLst>
            <pc:docMk/>
            <pc:sldMk cId="2849642380" sldId="268"/>
            <ac:picMk id="5" creationId="{27DE8EE3-3F7D-BF9E-C953-98BE55ED910D}"/>
          </ac:picMkLst>
        </pc:picChg>
      </pc:sldChg>
      <pc:sldChg chg="addSp delSp modSp new mod setBg addAnim delAnim">
        <pc:chgData name="정현 김" userId="c2c5cfc57a2f2971" providerId="LiveId" clId="{0B10198A-F93D-4CCB-A9DD-4212CC14EEEE}" dt="2024-04-25T15:40:57.225" v="2533" actId="20577"/>
        <pc:sldMkLst>
          <pc:docMk/>
          <pc:sldMk cId="107258032" sldId="269"/>
        </pc:sldMkLst>
        <pc:spChg chg="mod">
          <ac:chgData name="정현 김" userId="c2c5cfc57a2f2971" providerId="LiveId" clId="{0B10198A-F93D-4CCB-A9DD-4212CC14EEEE}" dt="2024-04-25T15:39:58.132" v="2432" actId="26606"/>
          <ac:spMkLst>
            <pc:docMk/>
            <pc:sldMk cId="107258032" sldId="269"/>
            <ac:spMk id="2" creationId="{182FB401-A656-1725-73A2-56B476766A71}"/>
          </ac:spMkLst>
        </pc:spChg>
        <pc:spChg chg="mod ord">
          <ac:chgData name="정현 김" userId="c2c5cfc57a2f2971" providerId="LiveId" clId="{0B10198A-F93D-4CCB-A9DD-4212CC14EEEE}" dt="2024-04-25T15:40:57.225" v="2533" actId="20577"/>
          <ac:spMkLst>
            <pc:docMk/>
            <pc:sldMk cId="107258032" sldId="269"/>
            <ac:spMk id="3" creationId="{0923EC0C-BE69-76EB-7880-6D02F4C599D4}"/>
          </ac:spMkLst>
        </pc:spChg>
        <pc:spChg chg="add del">
          <ac:chgData name="정현 김" userId="c2c5cfc57a2f2971" providerId="LiveId" clId="{0B10198A-F93D-4CCB-A9DD-4212CC14EEEE}" dt="2024-04-25T15:39:58.132" v="2432" actId="26606"/>
          <ac:spMkLst>
            <pc:docMk/>
            <pc:sldMk cId="107258032" sldId="269"/>
            <ac:spMk id="10" creationId="{058A14AF-9FB5-4CC7-BA35-E8E85D3EDF0E}"/>
          </ac:spMkLst>
        </pc:spChg>
        <pc:spChg chg="add del">
          <ac:chgData name="정현 김" userId="c2c5cfc57a2f2971" providerId="LiveId" clId="{0B10198A-F93D-4CCB-A9DD-4212CC14EEEE}" dt="2024-04-25T15:39:58.132" v="2432" actId="26606"/>
          <ac:spMkLst>
            <pc:docMk/>
            <pc:sldMk cId="107258032" sldId="269"/>
            <ac:spMk id="12" creationId="{3A9A4357-BD1D-4622-A4FE-766E6AB8DE84}"/>
          </ac:spMkLst>
        </pc:spChg>
        <pc:spChg chg="add del">
          <ac:chgData name="정현 김" userId="c2c5cfc57a2f2971" providerId="LiveId" clId="{0B10198A-F93D-4CCB-A9DD-4212CC14EEEE}" dt="2024-04-25T15:39:58.132" v="2432" actId="26606"/>
          <ac:spMkLst>
            <pc:docMk/>
            <pc:sldMk cId="107258032" sldId="269"/>
            <ac:spMk id="14" creationId="{E659831F-0D9A-4C63-9EBB-8435B85A440F}"/>
          </ac:spMkLst>
        </pc:spChg>
        <pc:spChg chg="add del">
          <ac:chgData name="정현 김" userId="c2c5cfc57a2f2971" providerId="LiveId" clId="{0B10198A-F93D-4CCB-A9DD-4212CC14EEEE}" dt="2024-04-25T15:39:58.132" v="2432" actId="26606"/>
          <ac:spMkLst>
            <pc:docMk/>
            <pc:sldMk cId="107258032" sldId="269"/>
            <ac:spMk id="16" creationId="{E6995CE5-F890-4ABA-82A2-26507CE8D2A3}"/>
          </ac:spMkLst>
        </pc:spChg>
        <pc:spChg chg="add del">
          <ac:chgData name="정현 김" userId="c2c5cfc57a2f2971" providerId="LiveId" clId="{0B10198A-F93D-4CCB-A9DD-4212CC14EEEE}" dt="2024-04-25T15:39:58.120" v="2431" actId="26606"/>
          <ac:spMkLst>
            <pc:docMk/>
            <pc:sldMk cId="107258032" sldId="269"/>
            <ac:spMk id="18" creationId="{19D32F93-50AC-4C46-A5DB-291C60DDB7BD}"/>
          </ac:spMkLst>
        </pc:spChg>
        <pc:spChg chg="add del">
          <ac:chgData name="정현 김" userId="c2c5cfc57a2f2971" providerId="LiveId" clId="{0B10198A-F93D-4CCB-A9DD-4212CC14EEEE}" dt="2024-04-25T15:39:58.120" v="2431" actId="26606"/>
          <ac:spMkLst>
            <pc:docMk/>
            <pc:sldMk cId="107258032" sldId="269"/>
            <ac:spMk id="19" creationId="{827DC2C4-B485-428A-BF4A-472D2967F47F}"/>
          </ac:spMkLst>
        </pc:spChg>
        <pc:spChg chg="add del">
          <ac:chgData name="정현 김" userId="c2c5cfc57a2f2971" providerId="LiveId" clId="{0B10198A-F93D-4CCB-A9DD-4212CC14EEEE}" dt="2024-04-25T15:39:58.120" v="2431" actId="26606"/>
          <ac:spMkLst>
            <pc:docMk/>
            <pc:sldMk cId="107258032" sldId="269"/>
            <ac:spMk id="20" creationId="{EE04B5EB-F158-4507-90DD-BD23620C7CC9}"/>
          </ac:spMkLst>
        </pc:spChg>
        <pc:spChg chg="add del">
          <ac:chgData name="정현 김" userId="c2c5cfc57a2f2971" providerId="LiveId" clId="{0B10198A-F93D-4CCB-A9DD-4212CC14EEEE}" dt="2024-04-25T15:39:40.187" v="2416" actId="26606"/>
          <ac:spMkLst>
            <pc:docMk/>
            <pc:sldMk cId="107258032" sldId="269"/>
            <ac:spMk id="21" creationId="{C59AB4C8-9178-4F7A-8404-6890510B5917}"/>
          </ac:spMkLst>
        </pc:spChg>
        <pc:spChg chg="add">
          <ac:chgData name="정현 김" userId="c2c5cfc57a2f2971" providerId="LiveId" clId="{0B10198A-F93D-4CCB-A9DD-4212CC14EEEE}" dt="2024-04-25T15:39:58.132" v="2432" actId="26606"/>
          <ac:spMkLst>
            <pc:docMk/>
            <pc:sldMk cId="107258032" sldId="269"/>
            <ac:spMk id="22" creationId="{2550BE34-C2B8-49B8-8519-67A8CAD51AE9}"/>
          </ac:spMkLst>
        </pc:spChg>
        <pc:spChg chg="add del">
          <ac:chgData name="정현 김" userId="c2c5cfc57a2f2971" providerId="LiveId" clId="{0B10198A-F93D-4CCB-A9DD-4212CC14EEEE}" dt="2024-04-25T15:39:40.187" v="2416" actId="26606"/>
          <ac:spMkLst>
            <pc:docMk/>
            <pc:sldMk cId="107258032" sldId="269"/>
            <ac:spMk id="23" creationId="{4CFDFB37-4BC7-42C6-915D-A6609139BFE7}"/>
          </ac:spMkLst>
        </pc:spChg>
        <pc:spChg chg="add">
          <ac:chgData name="정현 김" userId="c2c5cfc57a2f2971" providerId="LiveId" clId="{0B10198A-F93D-4CCB-A9DD-4212CC14EEEE}" dt="2024-04-25T15:39:58.132" v="2432" actId="26606"/>
          <ac:spMkLst>
            <pc:docMk/>
            <pc:sldMk cId="107258032" sldId="269"/>
            <ac:spMk id="24" creationId="{A7457DD9-5A45-400A-AB4B-4B4EDECA25F1}"/>
          </ac:spMkLst>
        </pc:spChg>
        <pc:spChg chg="add">
          <ac:chgData name="정현 김" userId="c2c5cfc57a2f2971" providerId="LiveId" clId="{0B10198A-F93D-4CCB-A9DD-4212CC14EEEE}" dt="2024-04-25T15:39:58.132" v="2432" actId="26606"/>
          <ac:spMkLst>
            <pc:docMk/>
            <pc:sldMk cId="107258032" sldId="269"/>
            <ac:spMk id="26" creationId="{441CF7D6-A660-431A-B0BB-140A0D5556B6}"/>
          </ac:spMkLst>
        </pc:spChg>
        <pc:spChg chg="add">
          <ac:chgData name="정현 김" userId="c2c5cfc57a2f2971" providerId="LiveId" clId="{0B10198A-F93D-4CCB-A9DD-4212CC14EEEE}" dt="2024-04-25T15:39:58.132" v="2432" actId="26606"/>
          <ac:spMkLst>
            <pc:docMk/>
            <pc:sldMk cId="107258032" sldId="269"/>
            <ac:spMk id="27" creationId="{0570A85B-3810-4F95-97B0-CBF4CCDB381C}"/>
          </ac:spMkLst>
        </pc:spChg>
        <pc:spChg chg="add del">
          <ac:chgData name="정현 김" userId="c2c5cfc57a2f2971" providerId="LiveId" clId="{0B10198A-F93D-4CCB-A9DD-4212CC14EEEE}" dt="2024-04-25T15:39:44.599" v="2424" actId="26606"/>
          <ac:spMkLst>
            <pc:docMk/>
            <pc:sldMk cId="107258032" sldId="269"/>
            <ac:spMk id="28" creationId="{B81933D1-5615-42C7-9C0B-4EB7105CCE2D}"/>
          </ac:spMkLst>
        </pc:spChg>
        <pc:spChg chg="add del">
          <ac:chgData name="정현 김" userId="c2c5cfc57a2f2971" providerId="LiveId" clId="{0B10198A-F93D-4CCB-A9DD-4212CC14EEEE}" dt="2024-04-25T15:39:41.511" v="2418" actId="26606"/>
          <ac:spMkLst>
            <pc:docMk/>
            <pc:sldMk cId="107258032" sldId="269"/>
            <ac:spMk id="30" creationId="{23D09407-53BC-485E-B4CE-BC5E4FC4B25B}"/>
          </ac:spMkLst>
        </pc:spChg>
        <pc:spChg chg="add del">
          <ac:chgData name="정현 김" userId="c2c5cfc57a2f2971" providerId="LiveId" clId="{0B10198A-F93D-4CCB-A9DD-4212CC14EEEE}" dt="2024-04-25T15:39:41.511" v="2418" actId="26606"/>
          <ac:spMkLst>
            <pc:docMk/>
            <pc:sldMk cId="107258032" sldId="269"/>
            <ac:spMk id="36" creationId="{921DB988-49FC-4608-B0A2-E2F3A4019041}"/>
          </ac:spMkLst>
        </pc:spChg>
        <pc:spChg chg="add del">
          <ac:chgData name="정현 김" userId="c2c5cfc57a2f2971" providerId="LiveId" clId="{0B10198A-F93D-4CCB-A9DD-4212CC14EEEE}" dt="2024-04-25T15:39:42.423" v="2420" actId="26606"/>
          <ac:spMkLst>
            <pc:docMk/>
            <pc:sldMk cId="107258032" sldId="269"/>
            <ac:spMk id="38" creationId="{76906711-0AFB-47DD-A4B6-4E94B38B8C91}"/>
          </ac:spMkLst>
        </pc:spChg>
        <pc:spChg chg="add del">
          <ac:chgData name="정현 김" userId="c2c5cfc57a2f2971" providerId="LiveId" clId="{0B10198A-F93D-4CCB-A9DD-4212CC14EEEE}" dt="2024-04-25T15:39:42.423" v="2420" actId="26606"/>
          <ac:spMkLst>
            <pc:docMk/>
            <pc:sldMk cId="107258032" sldId="269"/>
            <ac:spMk id="39" creationId="{AA91F649-894C-41F6-A21D-3D1AC558E934}"/>
          </ac:spMkLst>
        </pc:spChg>
        <pc:spChg chg="add del">
          <ac:chgData name="정현 김" userId="c2c5cfc57a2f2971" providerId="LiveId" clId="{0B10198A-F93D-4CCB-A9DD-4212CC14EEEE}" dt="2024-04-25T15:39:42.423" v="2420" actId="26606"/>
          <ac:spMkLst>
            <pc:docMk/>
            <pc:sldMk cId="107258032" sldId="269"/>
            <ac:spMk id="40" creationId="{56037404-66BD-46B5-9323-1B531319671A}"/>
          </ac:spMkLst>
        </pc:spChg>
        <pc:spChg chg="add del">
          <ac:chgData name="정현 김" userId="c2c5cfc57a2f2971" providerId="LiveId" clId="{0B10198A-F93D-4CCB-A9DD-4212CC14EEEE}" dt="2024-04-25T15:39:43.701" v="2422" actId="26606"/>
          <ac:spMkLst>
            <pc:docMk/>
            <pc:sldMk cId="107258032" sldId="269"/>
            <ac:spMk id="42" creationId="{F0DCC097-1DB8-4B6D-85D0-6FBA0E1CA4BA}"/>
          </ac:spMkLst>
        </pc:spChg>
        <pc:spChg chg="add del">
          <ac:chgData name="정현 김" userId="c2c5cfc57a2f2971" providerId="LiveId" clId="{0B10198A-F93D-4CCB-A9DD-4212CC14EEEE}" dt="2024-04-25T15:39:43.701" v="2422" actId="26606"/>
          <ac:spMkLst>
            <pc:docMk/>
            <pc:sldMk cId="107258032" sldId="269"/>
            <ac:spMk id="43" creationId="{E0B58608-23C8-4441-994D-C6823EEE1DB7}"/>
          </ac:spMkLst>
        </pc:spChg>
        <pc:spChg chg="add del">
          <ac:chgData name="정현 김" userId="c2c5cfc57a2f2971" providerId="LiveId" clId="{0B10198A-F93D-4CCB-A9DD-4212CC14EEEE}" dt="2024-04-25T15:39:44.599" v="2424" actId="26606"/>
          <ac:spMkLst>
            <pc:docMk/>
            <pc:sldMk cId="107258032" sldId="269"/>
            <ac:spMk id="45" creationId="{47942995-B07F-4636-9A06-C6A104B260A8}"/>
          </ac:spMkLst>
        </pc:spChg>
        <pc:spChg chg="add del">
          <ac:chgData name="정현 김" userId="c2c5cfc57a2f2971" providerId="LiveId" clId="{0B10198A-F93D-4CCB-A9DD-4212CC14EEEE}" dt="2024-04-25T15:39:44.599" v="2424" actId="26606"/>
          <ac:spMkLst>
            <pc:docMk/>
            <pc:sldMk cId="107258032" sldId="269"/>
            <ac:spMk id="48" creationId="{19C9EAEA-39D0-4B0E-A0EB-51E7B26740B1}"/>
          </ac:spMkLst>
        </pc:spChg>
        <pc:spChg chg="add del">
          <ac:chgData name="정현 김" userId="c2c5cfc57a2f2971" providerId="LiveId" clId="{0B10198A-F93D-4CCB-A9DD-4212CC14EEEE}" dt="2024-04-25T15:39:45.776" v="2426" actId="26606"/>
          <ac:spMkLst>
            <pc:docMk/>
            <pc:sldMk cId="107258032" sldId="269"/>
            <ac:spMk id="50" creationId="{2596F992-698C-48C0-9D89-70DA4CE927EF}"/>
          </ac:spMkLst>
        </pc:spChg>
        <pc:spChg chg="add del">
          <ac:chgData name="정현 김" userId="c2c5cfc57a2f2971" providerId="LiveId" clId="{0B10198A-F93D-4CCB-A9DD-4212CC14EEEE}" dt="2024-04-25T15:39:45.776" v="2426" actId="26606"/>
          <ac:spMkLst>
            <pc:docMk/>
            <pc:sldMk cId="107258032" sldId="269"/>
            <ac:spMk id="51" creationId="{E7BFF8DC-0AE7-4AD2-9B28-2E5F26D62C30}"/>
          </ac:spMkLst>
        </pc:spChg>
        <pc:spChg chg="add del">
          <ac:chgData name="정현 김" userId="c2c5cfc57a2f2971" providerId="LiveId" clId="{0B10198A-F93D-4CCB-A9DD-4212CC14EEEE}" dt="2024-04-25T15:39:45.776" v="2426" actId="26606"/>
          <ac:spMkLst>
            <pc:docMk/>
            <pc:sldMk cId="107258032" sldId="269"/>
            <ac:spMk id="52" creationId="{7E0162AD-C6E5-4BF8-A453-76ADB36877D3}"/>
          </ac:spMkLst>
        </pc:spChg>
        <pc:grpChg chg="add del">
          <ac:chgData name="정현 김" userId="c2c5cfc57a2f2971" providerId="LiveId" clId="{0B10198A-F93D-4CCB-A9DD-4212CC14EEEE}" dt="2024-04-25T15:39:41.511" v="2418" actId="26606"/>
          <ac:grpSpMkLst>
            <pc:docMk/>
            <pc:sldMk cId="107258032" sldId="269"/>
            <ac:grpSpMk id="25" creationId="{E9B930FD-8671-4C4C-ADCF-73AC1D0CD417}"/>
          </ac:grpSpMkLst>
        </pc:grpChg>
        <pc:grpChg chg="add del">
          <ac:chgData name="정현 김" userId="c2c5cfc57a2f2971" providerId="LiveId" clId="{0B10198A-F93D-4CCB-A9DD-4212CC14EEEE}" dt="2024-04-25T15:39:41.511" v="2418" actId="26606"/>
          <ac:grpSpMkLst>
            <pc:docMk/>
            <pc:sldMk cId="107258032" sldId="269"/>
            <ac:grpSpMk id="31" creationId="{383C2651-AE0C-4AE4-8725-E2F9414FE219}"/>
          </ac:grpSpMkLst>
        </pc:grpChg>
        <pc:grpChg chg="add del">
          <ac:chgData name="정현 김" userId="c2c5cfc57a2f2971" providerId="LiveId" clId="{0B10198A-F93D-4CCB-A9DD-4212CC14EEEE}" dt="2024-04-25T15:39:44.599" v="2424" actId="26606"/>
          <ac:grpSpMkLst>
            <pc:docMk/>
            <pc:sldMk cId="107258032" sldId="269"/>
            <ac:grpSpMk id="46" creationId="{032D8612-31EB-44CF-A1D0-14FD4C705424}"/>
          </ac:grpSpMkLst>
        </pc:grpChg>
        <pc:picChg chg="add mod ord">
          <ac:chgData name="정현 김" userId="c2c5cfc57a2f2971" providerId="LiveId" clId="{0B10198A-F93D-4CCB-A9DD-4212CC14EEEE}" dt="2024-04-25T15:40:01.082" v="2433" actId="1076"/>
          <ac:picMkLst>
            <pc:docMk/>
            <pc:sldMk cId="107258032" sldId="269"/>
            <ac:picMk id="5" creationId="{50F2E0B0-8122-D527-6719-D11217C1F297}"/>
          </ac:picMkLst>
        </pc:picChg>
      </pc:sldChg>
      <pc:sldChg chg="addSp delSp modSp new mod">
        <pc:chgData name="정현 김" userId="c2c5cfc57a2f2971" providerId="LiveId" clId="{0B10198A-F93D-4CCB-A9DD-4212CC14EEEE}" dt="2024-04-25T15:47:34.161" v="2779" actId="1076"/>
        <pc:sldMkLst>
          <pc:docMk/>
          <pc:sldMk cId="4051428944" sldId="270"/>
        </pc:sldMkLst>
        <pc:spChg chg="mod">
          <ac:chgData name="정현 김" userId="c2c5cfc57a2f2971" providerId="LiveId" clId="{0B10198A-F93D-4CCB-A9DD-4212CC14EEEE}" dt="2024-04-25T15:45:14.935" v="2639" actId="20577"/>
          <ac:spMkLst>
            <pc:docMk/>
            <pc:sldMk cId="4051428944" sldId="270"/>
            <ac:spMk id="2" creationId="{BED5A8E5-D9AD-34F2-82F7-5511CF71323E}"/>
          </ac:spMkLst>
        </pc:spChg>
        <pc:spChg chg="del">
          <ac:chgData name="정현 김" userId="c2c5cfc57a2f2971" providerId="LiveId" clId="{0B10198A-F93D-4CCB-A9DD-4212CC14EEEE}" dt="2024-04-25T15:45:07.246" v="2613" actId="22"/>
          <ac:spMkLst>
            <pc:docMk/>
            <pc:sldMk cId="4051428944" sldId="270"/>
            <ac:spMk id="3" creationId="{3EC36525-9B5F-9E0A-4BC0-D92FA0313B87}"/>
          </ac:spMkLst>
        </pc:spChg>
        <pc:picChg chg="add mod ord">
          <ac:chgData name="정현 김" userId="c2c5cfc57a2f2971" providerId="LiveId" clId="{0B10198A-F93D-4CCB-A9DD-4212CC14EEEE}" dt="2024-04-25T15:47:34.161" v="2779" actId="1076"/>
          <ac:picMkLst>
            <pc:docMk/>
            <pc:sldMk cId="4051428944" sldId="270"/>
            <ac:picMk id="5" creationId="{BCAB4BFA-AF38-CC07-E5D0-5821B462314E}"/>
          </ac:picMkLst>
        </pc:picChg>
      </pc:sldChg>
      <pc:sldChg chg="addSp delSp modSp new mod setBg">
        <pc:chgData name="정현 김" userId="c2c5cfc57a2f2971" providerId="LiveId" clId="{0B10198A-F93D-4CCB-A9DD-4212CC14EEEE}" dt="2024-04-25T15:48:21.334" v="2793" actId="1076"/>
        <pc:sldMkLst>
          <pc:docMk/>
          <pc:sldMk cId="2568306444" sldId="271"/>
        </pc:sldMkLst>
        <pc:spChg chg="mod">
          <ac:chgData name="정현 김" userId="c2c5cfc57a2f2971" providerId="LiveId" clId="{0B10198A-F93D-4CCB-A9DD-4212CC14EEEE}" dt="2024-04-25T15:47:40.429" v="2780" actId="26606"/>
          <ac:spMkLst>
            <pc:docMk/>
            <pc:sldMk cId="2568306444" sldId="271"/>
            <ac:spMk id="2" creationId="{715A5824-59A0-2624-6E06-A1C5D3DC53BD}"/>
          </ac:spMkLst>
        </pc:spChg>
        <pc:spChg chg="add del mod">
          <ac:chgData name="정현 김" userId="c2c5cfc57a2f2971" providerId="LiveId" clId="{0B10198A-F93D-4CCB-A9DD-4212CC14EEEE}" dt="2024-04-25T15:47:40.429" v="2780" actId="26606"/>
          <ac:spMkLst>
            <pc:docMk/>
            <pc:sldMk cId="2568306444" sldId="271"/>
            <ac:spMk id="3" creationId="{A41FEB51-9BFC-F00D-651A-3A91BFB21A13}"/>
          </ac:spMkLst>
        </pc:spChg>
        <pc:spChg chg="add del">
          <ac:chgData name="정현 김" userId="c2c5cfc57a2f2971" providerId="LiveId" clId="{0B10198A-F93D-4CCB-A9DD-4212CC14EEEE}" dt="2024-04-25T15:48:15.585" v="2789" actId="26606"/>
          <ac:spMkLst>
            <pc:docMk/>
            <pc:sldMk cId="2568306444" sldId="271"/>
            <ac:spMk id="12" creationId="{743AA782-23D1-4521-8CAD-47662984AA08}"/>
          </ac:spMkLst>
        </pc:spChg>
        <pc:spChg chg="add del">
          <ac:chgData name="정현 김" userId="c2c5cfc57a2f2971" providerId="LiveId" clId="{0B10198A-F93D-4CCB-A9DD-4212CC14EEEE}" dt="2024-04-25T15:48:15.585" v="2789" actId="26606"/>
          <ac:spMkLst>
            <pc:docMk/>
            <pc:sldMk cId="2568306444" sldId="271"/>
            <ac:spMk id="14" creationId="{71877DBC-BB60-40F0-AC93-2ACDBAAE60CE}"/>
          </ac:spMkLst>
        </pc:spChg>
        <pc:spChg chg="add">
          <ac:chgData name="정현 김" userId="c2c5cfc57a2f2971" providerId="LiveId" clId="{0B10198A-F93D-4CCB-A9DD-4212CC14EEEE}" dt="2024-04-25T15:48:15.585" v="2789" actId="26606"/>
          <ac:spMkLst>
            <pc:docMk/>
            <pc:sldMk cId="2568306444" sldId="271"/>
            <ac:spMk id="19" creationId="{743AA782-23D1-4521-8CAD-47662984AA08}"/>
          </ac:spMkLst>
        </pc:spChg>
        <pc:spChg chg="add">
          <ac:chgData name="정현 김" userId="c2c5cfc57a2f2971" providerId="LiveId" clId="{0B10198A-F93D-4CCB-A9DD-4212CC14EEEE}" dt="2024-04-25T15:48:15.585" v="2789" actId="26606"/>
          <ac:spMkLst>
            <pc:docMk/>
            <pc:sldMk cId="2568306444" sldId="271"/>
            <ac:spMk id="21" creationId="{71877DBC-BB60-40F0-AC93-2ACDBAAE60CE}"/>
          </ac:spMkLst>
        </pc:spChg>
        <pc:picChg chg="add del mod ord">
          <ac:chgData name="정현 김" userId="c2c5cfc57a2f2971" providerId="LiveId" clId="{0B10198A-F93D-4CCB-A9DD-4212CC14EEEE}" dt="2024-04-25T15:46:05.537" v="2662" actId="22"/>
          <ac:picMkLst>
            <pc:docMk/>
            <pc:sldMk cId="2568306444" sldId="271"/>
            <ac:picMk id="5" creationId="{A6021CF6-C07D-551C-2557-90EA0ECDD0C0}"/>
          </ac:picMkLst>
        </pc:picChg>
        <pc:picChg chg="add del mod modCrop">
          <ac:chgData name="정현 김" userId="c2c5cfc57a2f2971" providerId="LiveId" clId="{0B10198A-F93D-4CCB-A9DD-4212CC14EEEE}" dt="2024-04-25T15:48:13.079" v="2787" actId="478"/>
          <ac:picMkLst>
            <pc:docMk/>
            <pc:sldMk cId="2568306444" sldId="271"/>
            <ac:picMk id="7" creationId="{26AB3B31-ACD0-5340-5FE1-F8D4126CB323}"/>
          </ac:picMkLst>
        </pc:picChg>
        <pc:picChg chg="add mod">
          <ac:chgData name="정현 김" userId="c2c5cfc57a2f2971" providerId="LiveId" clId="{0B10198A-F93D-4CCB-A9DD-4212CC14EEEE}" dt="2024-04-25T15:48:21.334" v="2793" actId="1076"/>
          <ac:picMkLst>
            <pc:docMk/>
            <pc:sldMk cId="2568306444" sldId="271"/>
            <ac:picMk id="9" creationId="{83CEB64D-7346-91F9-535A-085D8CC4F85D}"/>
          </ac:picMkLst>
        </pc:picChg>
      </pc:sldChg>
      <pc:sldChg chg="addSp delSp modSp new mod setBg">
        <pc:chgData name="정현 김" userId="c2c5cfc57a2f2971" providerId="LiveId" clId="{0B10198A-F93D-4CCB-A9DD-4212CC14EEEE}" dt="2024-04-25T15:54:36.234" v="3109" actId="1076"/>
        <pc:sldMkLst>
          <pc:docMk/>
          <pc:sldMk cId="1705062795" sldId="272"/>
        </pc:sldMkLst>
        <pc:spChg chg="mod">
          <ac:chgData name="정현 김" userId="c2c5cfc57a2f2971" providerId="LiveId" clId="{0B10198A-F93D-4CCB-A9DD-4212CC14EEEE}" dt="2024-04-25T15:52:07.702" v="3096" actId="26606"/>
          <ac:spMkLst>
            <pc:docMk/>
            <pc:sldMk cId="1705062795" sldId="272"/>
            <ac:spMk id="2" creationId="{85458CEC-6D9C-46BC-3C97-ABFE0B4D4DFF}"/>
          </ac:spMkLst>
        </pc:spChg>
        <pc:spChg chg="mod ord">
          <ac:chgData name="정현 김" userId="c2c5cfc57a2f2971" providerId="LiveId" clId="{0B10198A-F93D-4CCB-A9DD-4212CC14EEEE}" dt="2024-04-25T15:52:07.702" v="3096" actId="26606"/>
          <ac:spMkLst>
            <pc:docMk/>
            <pc:sldMk cId="1705062795" sldId="272"/>
            <ac:spMk id="3" creationId="{86FC320A-9448-F272-4E55-CB68909B618A}"/>
          </ac:spMkLst>
        </pc:spChg>
        <pc:spChg chg="add mod">
          <ac:chgData name="정현 김" userId="c2c5cfc57a2f2971" providerId="LiveId" clId="{0B10198A-F93D-4CCB-A9DD-4212CC14EEEE}" dt="2024-04-25T15:52:56.946" v="3105" actId="13822"/>
          <ac:spMkLst>
            <pc:docMk/>
            <pc:sldMk cId="1705062795" sldId="272"/>
            <ac:spMk id="10" creationId="{DE5FC489-AF55-E84E-8936-06F9B5E0E4E7}"/>
          </ac:spMkLst>
        </pc:spChg>
        <pc:spChg chg="add">
          <ac:chgData name="정현 김" userId="c2c5cfc57a2f2971" providerId="LiveId" clId="{0B10198A-F93D-4CCB-A9DD-4212CC14EEEE}" dt="2024-04-25T15:52:07.702" v="3096" actId="26606"/>
          <ac:spMkLst>
            <pc:docMk/>
            <pc:sldMk cId="1705062795" sldId="272"/>
            <ac:spMk id="11" creationId="{7301F447-EEF7-48F5-AF73-7566EE7F64AD}"/>
          </ac:spMkLst>
        </pc:spChg>
        <pc:spChg chg="add">
          <ac:chgData name="정현 김" userId="c2c5cfc57a2f2971" providerId="LiveId" clId="{0B10198A-F93D-4CCB-A9DD-4212CC14EEEE}" dt="2024-04-25T15:52:07.702" v="3096" actId="26606"/>
          <ac:spMkLst>
            <pc:docMk/>
            <pc:sldMk cId="1705062795" sldId="272"/>
            <ac:spMk id="16" creationId="{F7117410-A2A4-4085-9ADC-46744551DBDE}"/>
          </ac:spMkLst>
        </pc:spChg>
        <pc:spChg chg="add">
          <ac:chgData name="정현 김" userId="c2c5cfc57a2f2971" providerId="LiveId" clId="{0B10198A-F93D-4CCB-A9DD-4212CC14EEEE}" dt="2024-04-25T15:52:07.702" v="3096" actId="26606"/>
          <ac:spMkLst>
            <pc:docMk/>
            <pc:sldMk cId="1705062795" sldId="272"/>
            <ac:spMk id="18" creationId="{99F74EB5-E547-4FB4-95F5-BCC788F3C4A0}"/>
          </ac:spMkLst>
        </pc:spChg>
        <pc:picChg chg="add mod">
          <ac:chgData name="정현 김" userId="c2c5cfc57a2f2971" providerId="LiveId" clId="{0B10198A-F93D-4CCB-A9DD-4212CC14EEEE}" dt="2024-04-25T15:52:23.903" v="3099" actId="1076"/>
          <ac:picMkLst>
            <pc:docMk/>
            <pc:sldMk cId="1705062795" sldId="272"/>
            <ac:picMk id="5" creationId="{23C35862-D950-2E41-18F8-077B1E0191D6}"/>
          </ac:picMkLst>
        </pc:picChg>
        <pc:picChg chg="add del">
          <ac:chgData name="정현 김" userId="c2c5cfc57a2f2971" providerId="LiveId" clId="{0B10198A-F93D-4CCB-A9DD-4212CC14EEEE}" dt="2024-04-25T15:50:55.117" v="3076" actId="22"/>
          <ac:picMkLst>
            <pc:docMk/>
            <pc:sldMk cId="1705062795" sldId="272"/>
            <ac:picMk id="7" creationId="{480F5892-CC7C-F7F8-A7A3-F6AA9243DB4B}"/>
          </ac:picMkLst>
        </pc:picChg>
        <pc:picChg chg="add mod modCrop">
          <ac:chgData name="정현 김" userId="c2c5cfc57a2f2971" providerId="LiveId" clId="{0B10198A-F93D-4CCB-A9DD-4212CC14EEEE}" dt="2024-04-25T15:52:17.453" v="3097" actId="1076"/>
          <ac:picMkLst>
            <pc:docMk/>
            <pc:sldMk cId="1705062795" sldId="272"/>
            <ac:picMk id="9" creationId="{4766BC07-D91D-42DA-E51D-7233BB4D46F6}"/>
          </ac:picMkLst>
        </pc:picChg>
        <pc:picChg chg="add mod">
          <ac:chgData name="정현 김" userId="c2c5cfc57a2f2971" providerId="LiveId" clId="{0B10198A-F93D-4CCB-A9DD-4212CC14EEEE}" dt="2024-04-25T15:54:36.234" v="3109" actId="1076"/>
          <ac:picMkLst>
            <pc:docMk/>
            <pc:sldMk cId="1705062795" sldId="272"/>
            <ac:picMk id="13" creationId="{CF594B80-51A0-0E5E-15AF-EDAF5A8EAAF2}"/>
          </ac:picMkLst>
        </pc:picChg>
        <pc:cxnChg chg="add del">
          <ac:chgData name="정현 김" userId="c2c5cfc57a2f2971" providerId="LiveId" clId="{0B10198A-F93D-4CCB-A9DD-4212CC14EEEE}" dt="2024-04-25T15:51:25.445" v="3086" actId="26606"/>
          <ac:cxnSpMkLst>
            <pc:docMk/>
            <pc:sldMk cId="1705062795" sldId="272"/>
            <ac:cxnSpMk id="14" creationId="{37C77032-C865-6057-7D7A-E2743CFA20F9}"/>
          </ac:cxnSpMkLst>
        </pc:cxnChg>
      </pc:sldChg>
      <pc:sldChg chg="addSp delSp modSp new mod setBg">
        <pc:chgData name="정현 김" userId="c2c5cfc57a2f2971" providerId="LiveId" clId="{0B10198A-F93D-4CCB-A9DD-4212CC14EEEE}" dt="2024-04-25T18:57:06.901" v="3390" actId="255"/>
        <pc:sldMkLst>
          <pc:docMk/>
          <pc:sldMk cId="1962418263" sldId="273"/>
        </pc:sldMkLst>
        <pc:spChg chg="mod">
          <ac:chgData name="정현 김" userId="c2c5cfc57a2f2971" providerId="LiveId" clId="{0B10198A-F93D-4CCB-A9DD-4212CC14EEEE}" dt="2024-04-25T18:57:06.901" v="3390" actId="255"/>
          <ac:spMkLst>
            <pc:docMk/>
            <pc:sldMk cId="1962418263" sldId="273"/>
            <ac:spMk id="2" creationId="{B9D77618-EA0B-2E6F-C9F8-B775C8B25097}"/>
          </ac:spMkLst>
        </pc:spChg>
        <pc:spChg chg="mod">
          <ac:chgData name="정현 김" userId="c2c5cfc57a2f2971" providerId="LiveId" clId="{0B10198A-F93D-4CCB-A9DD-4212CC14EEEE}" dt="2024-04-25T16:00:40.435" v="3348" actId="26606"/>
          <ac:spMkLst>
            <pc:docMk/>
            <pc:sldMk cId="1962418263" sldId="273"/>
            <ac:spMk id="3" creationId="{29C849B3-1E41-1C46-9122-8FA775F8AB96}"/>
          </ac:spMkLst>
        </pc:spChg>
        <pc:spChg chg="add">
          <ac:chgData name="정현 김" userId="c2c5cfc57a2f2971" providerId="LiveId" clId="{0B10198A-F93D-4CCB-A9DD-4212CC14EEEE}" dt="2024-04-25T16:00:40.435" v="3348" actId="26606"/>
          <ac:spMkLst>
            <pc:docMk/>
            <pc:sldMk cId="1962418263" sldId="273"/>
            <ac:spMk id="12" creationId="{201CC55D-ED54-4C5C-95E6-10947BD1103B}"/>
          </ac:spMkLst>
        </pc:spChg>
        <pc:spChg chg="add">
          <ac:chgData name="정현 김" userId="c2c5cfc57a2f2971" providerId="LiveId" clId="{0B10198A-F93D-4CCB-A9DD-4212CC14EEEE}" dt="2024-04-25T16:00:40.435" v="3348" actId="26606"/>
          <ac:spMkLst>
            <pc:docMk/>
            <pc:sldMk cId="1962418263" sldId="273"/>
            <ac:spMk id="18" creationId="{3873B707-463F-40B0-8227-E8CC6C67EB25}"/>
          </ac:spMkLst>
        </pc:spChg>
        <pc:spChg chg="add">
          <ac:chgData name="정현 김" userId="c2c5cfc57a2f2971" providerId="LiveId" clId="{0B10198A-F93D-4CCB-A9DD-4212CC14EEEE}" dt="2024-04-25T16:00:40.435" v="3348" actId="26606"/>
          <ac:spMkLst>
            <pc:docMk/>
            <pc:sldMk cId="1962418263" sldId="273"/>
            <ac:spMk id="20" creationId="{C13237C8-E62C-4F0D-A318-BD6FB6C2D138}"/>
          </ac:spMkLst>
        </pc:spChg>
        <pc:spChg chg="add">
          <ac:chgData name="정현 김" userId="c2c5cfc57a2f2971" providerId="LiveId" clId="{0B10198A-F93D-4CCB-A9DD-4212CC14EEEE}" dt="2024-04-25T16:00:40.435" v="3348" actId="26606"/>
          <ac:spMkLst>
            <pc:docMk/>
            <pc:sldMk cId="1962418263" sldId="273"/>
            <ac:spMk id="22" creationId="{19C9EAEA-39D0-4B0E-A0EB-51E7B26740B1}"/>
          </ac:spMkLst>
        </pc:spChg>
        <pc:grpChg chg="add">
          <ac:chgData name="정현 김" userId="c2c5cfc57a2f2971" providerId="LiveId" clId="{0B10198A-F93D-4CCB-A9DD-4212CC14EEEE}" dt="2024-04-25T16:00:40.435" v="3348" actId="26606"/>
          <ac:grpSpMkLst>
            <pc:docMk/>
            <pc:sldMk cId="1962418263" sldId="273"/>
            <ac:grpSpMk id="14" creationId="{1DE889C7-FAD6-4397-98E2-05D503484459}"/>
          </ac:grpSpMkLst>
        </pc:grpChg>
        <pc:picChg chg="add del">
          <ac:chgData name="정현 김" userId="c2c5cfc57a2f2971" providerId="LiveId" clId="{0B10198A-F93D-4CCB-A9DD-4212CC14EEEE}" dt="2024-04-25T16:00:37.308" v="3346" actId="478"/>
          <ac:picMkLst>
            <pc:docMk/>
            <pc:sldMk cId="1962418263" sldId="273"/>
            <ac:picMk id="5" creationId="{A28F345C-3A64-393F-CD7F-661F2E09DB85}"/>
          </ac:picMkLst>
        </pc:picChg>
        <pc:picChg chg="add mod">
          <ac:chgData name="정현 김" userId="c2c5cfc57a2f2971" providerId="LiveId" clId="{0B10198A-F93D-4CCB-A9DD-4212CC14EEEE}" dt="2024-04-25T16:00:40.435" v="3348" actId="26606"/>
          <ac:picMkLst>
            <pc:docMk/>
            <pc:sldMk cId="1962418263" sldId="273"/>
            <ac:picMk id="7" creationId="{43CED975-5B2D-8602-B63D-0DECFB682C5F}"/>
          </ac:picMkLst>
        </pc:picChg>
      </pc:sldChg>
      <pc:sldChg chg="addSp delSp modSp new mod setBg">
        <pc:chgData name="정현 김" userId="c2c5cfc57a2f2971" providerId="LiveId" clId="{0B10198A-F93D-4CCB-A9DD-4212CC14EEEE}" dt="2024-04-25T19:03:55.199" v="3442" actId="255"/>
        <pc:sldMkLst>
          <pc:docMk/>
          <pc:sldMk cId="4254230773" sldId="274"/>
        </pc:sldMkLst>
        <pc:spChg chg="mod">
          <ac:chgData name="정현 김" userId="c2c5cfc57a2f2971" providerId="LiveId" clId="{0B10198A-F93D-4CCB-A9DD-4212CC14EEEE}" dt="2024-04-25T19:03:55.199" v="3442" actId="255"/>
          <ac:spMkLst>
            <pc:docMk/>
            <pc:sldMk cId="4254230773" sldId="274"/>
            <ac:spMk id="2" creationId="{E5642948-EE3A-1781-873E-02FAD215B5CE}"/>
          </ac:spMkLst>
        </pc:spChg>
        <pc:spChg chg="mod">
          <ac:chgData name="정현 김" userId="c2c5cfc57a2f2971" providerId="LiveId" clId="{0B10198A-F93D-4CCB-A9DD-4212CC14EEEE}" dt="2024-04-25T19:03:41.650" v="3440" actId="26606"/>
          <ac:spMkLst>
            <pc:docMk/>
            <pc:sldMk cId="4254230773" sldId="274"/>
            <ac:spMk id="3" creationId="{008813F0-5D93-9488-9236-2C5666469EE0}"/>
          </ac:spMkLst>
        </pc:spChg>
        <pc:spChg chg="add del">
          <ac:chgData name="정현 김" userId="c2c5cfc57a2f2971" providerId="LiveId" clId="{0B10198A-F93D-4CCB-A9DD-4212CC14EEEE}" dt="2024-04-25T19:03:41.637" v="3439" actId="26606"/>
          <ac:spMkLst>
            <pc:docMk/>
            <pc:sldMk cId="4254230773" sldId="274"/>
            <ac:spMk id="8" creationId="{B6CDA21F-E7AF-4C75-8395-33F58D5B0E45}"/>
          </ac:spMkLst>
        </pc:spChg>
        <pc:spChg chg="add">
          <ac:chgData name="정현 김" userId="c2c5cfc57a2f2971" providerId="LiveId" clId="{0B10198A-F93D-4CCB-A9DD-4212CC14EEEE}" dt="2024-04-25T19:03:41.650" v="3440" actId="26606"/>
          <ac:spMkLst>
            <pc:docMk/>
            <pc:sldMk cId="4254230773" sldId="274"/>
            <ac:spMk id="14" creationId="{E659831F-0D9A-4C63-9EBB-8435B85A440F}"/>
          </ac:spMkLst>
        </pc:spChg>
        <pc:spChg chg="add del">
          <ac:chgData name="정현 김" userId="c2c5cfc57a2f2971" providerId="LiveId" clId="{0B10198A-F93D-4CCB-A9DD-4212CC14EEEE}" dt="2024-04-25T19:03:41.637" v="3439" actId="26606"/>
          <ac:spMkLst>
            <pc:docMk/>
            <pc:sldMk cId="4254230773" sldId="274"/>
            <ac:spMk id="15" creationId="{D5B0017B-2ECA-49AF-B397-DC140825DF8D}"/>
          </ac:spMkLst>
        </pc:spChg>
        <pc:spChg chg="add">
          <ac:chgData name="정현 김" userId="c2c5cfc57a2f2971" providerId="LiveId" clId="{0B10198A-F93D-4CCB-A9DD-4212CC14EEEE}" dt="2024-04-25T19:03:41.650" v="3440" actId="26606"/>
          <ac:spMkLst>
            <pc:docMk/>
            <pc:sldMk cId="4254230773" sldId="274"/>
            <ac:spMk id="19" creationId="{DBF61EA3-B236-439E-9C0B-340980D56BEE}"/>
          </ac:spMkLst>
        </pc:spChg>
        <pc:grpChg chg="add del">
          <ac:chgData name="정현 김" userId="c2c5cfc57a2f2971" providerId="LiveId" clId="{0B10198A-F93D-4CCB-A9DD-4212CC14EEEE}" dt="2024-04-25T19:03:41.637" v="3439" actId="26606"/>
          <ac:grpSpMkLst>
            <pc:docMk/>
            <pc:sldMk cId="4254230773" sldId="274"/>
            <ac:grpSpMk id="10" creationId="{AE1C45F0-260A-458C-96ED-C1F6D2151219}"/>
          </ac:grpSpMkLst>
        </pc:grpChg>
        <pc:grpChg chg="add">
          <ac:chgData name="정현 김" userId="c2c5cfc57a2f2971" providerId="LiveId" clId="{0B10198A-F93D-4CCB-A9DD-4212CC14EEEE}" dt="2024-04-25T19:03:41.650" v="3440" actId="26606"/>
          <ac:grpSpMkLst>
            <pc:docMk/>
            <pc:sldMk cId="4254230773" sldId="274"/>
            <ac:grpSpMk id="20" creationId="{28FAF094-D087-493F-8DF9-A486C2D6BBAA}"/>
          </ac:grpSpMkLst>
        </pc:grpChg>
        <pc:cxnChg chg="add del">
          <ac:chgData name="정현 김" userId="c2c5cfc57a2f2971" providerId="LiveId" clId="{0B10198A-F93D-4CCB-A9DD-4212CC14EEEE}" dt="2024-04-25T19:03:41.637" v="3439" actId="26606"/>
          <ac:cxnSpMkLst>
            <pc:docMk/>
            <pc:sldMk cId="4254230773" sldId="274"/>
            <ac:cxnSpMk id="17" creationId="{6CF1BAF6-AD41-4082-B212-8A1F9A2E8779}"/>
          </ac:cxnSpMkLst>
        </pc:cxnChg>
      </pc:sldChg>
      <pc:sldChg chg="addSp delSp modSp new mod setBg">
        <pc:chgData name="정현 김" userId="c2c5cfc57a2f2971" providerId="LiveId" clId="{0B10198A-F93D-4CCB-A9DD-4212CC14EEEE}" dt="2024-04-25T19:25:43.856" v="3739" actId="20577"/>
        <pc:sldMkLst>
          <pc:docMk/>
          <pc:sldMk cId="4064975491" sldId="275"/>
        </pc:sldMkLst>
        <pc:spChg chg="mod">
          <ac:chgData name="정현 김" userId="c2c5cfc57a2f2971" providerId="LiveId" clId="{0B10198A-F93D-4CCB-A9DD-4212CC14EEEE}" dt="2024-04-25T19:07:22.428" v="3515" actId="26606"/>
          <ac:spMkLst>
            <pc:docMk/>
            <pc:sldMk cId="4064975491" sldId="275"/>
            <ac:spMk id="2" creationId="{490CD449-DFDB-3E40-DB4A-0D8A4D0FB31E}"/>
          </ac:spMkLst>
        </pc:spChg>
        <pc:spChg chg="mod">
          <ac:chgData name="정현 김" userId="c2c5cfc57a2f2971" providerId="LiveId" clId="{0B10198A-F93D-4CCB-A9DD-4212CC14EEEE}" dt="2024-04-25T19:25:43.856" v="3739" actId="20577"/>
          <ac:spMkLst>
            <pc:docMk/>
            <pc:sldMk cId="4064975491" sldId="275"/>
            <ac:spMk id="3" creationId="{00965595-D94D-6DF8-874E-46B8B3BB740E}"/>
          </ac:spMkLst>
        </pc:spChg>
        <pc:spChg chg="add">
          <ac:chgData name="정현 김" userId="c2c5cfc57a2f2971" providerId="LiveId" clId="{0B10198A-F93D-4CCB-A9DD-4212CC14EEEE}" dt="2024-04-25T19:07:22.428" v="3515" actId="26606"/>
          <ac:spMkLst>
            <pc:docMk/>
            <pc:sldMk cId="4064975491" sldId="275"/>
            <ac:spMk id="10" creationId="{058A14AF-9FB5-4CC7-BA35-E8E85D3EDF0E}"/>
          </ac:spMkLst>
        </pc:spChg>
        <pc:spChg chg="add">
          <ac:chgData name="정현 김" userId="c2c5cfc57a2f2971" providerId="LiveId" clId="{0B10198A-F93D-4CCB-A9DD-4212CC14EEEE}" dt="2024-04-25T19:07:22.428" v="3515" actId="26606"/>
          <ac:spMkLst>
            <pc:docMk/>
            <pc:sldMk cId="4064975491" sldId="275"/>
            <ac:spMk id="12" creationId="{3A9A4357-BD1D-4622-A4FE-766E6AB8DE84}"/>
          </ac:spMkLst>
        </pc:spChg>
        <pc:spChg chg="add">
          <ac:chgData name="정현 김" userId="c2c5cfc57a2f2971" providerId="LiveId" clId="{0B10198A-F93D-4CCB-A9DD-4212CC14EEEE}" dt="2024-04-25T19:07:22.428" v="3515" actId="26606"/>
          <ac:spMkLst>
            <pc:docMk/>
            <pc:sldMk cId="4064975491" sldId="275"/>
            <ac:spMk id="14" creationId="{E659831F-0D9A-4C63-9EBB-8435B85A440F}"/>
          </ac:spMkLst>
        </pc:spChg>
        <pc:spChg chg="add">
          <ac:chgData name="정현 김" userId="c2c5cfc57a2f2971" providerId="LiveId" clId="{0B10198A-F93D-4CCB-A9DD-4212CC14EEEE}" dt="2024-04-25T19:07:22.428" v="3515" actId="26606"/>
          <ac:spMkLst>
            <pc:docMk/>
            <pc:sldMk cId="4064975491" sldId="275"/>
            <ac:spMk id="16" creationId="{E6995CE5-F890-4ABA-82A2-26507CE8D2A3}"/>
          </ac:spMkLst>
        </pc:spChg>
        <pc:picChg chg="add del mod modCrop">
          <ac:chgData name="정현 김" userId="c2c5cfc57a2f2971" providerId="LiveId" clId="{0B10198A-F93D-4CCB-A9DD-4212CC14EEEE}" dt="2024-04-25T19:09:04.136" v="3517" actId="478"/>
          <ac:picMkLst>
            <pc:docMk/>
            <pc:sldMk cId="4064975491" sldId="275"/>
            <ac:picMk id="5" creationId="{2B1D6340-5C71-0991-44C7-A72A1FD7F334}"/>
          </ac:picMkLst>
        </pc:picChg>
        <pc:picChg chg="add mod modCrop">
          <ac:chgData name="정현 김" userId="c2c5cfc57a2f2971" providerId="LiveId" clId="{0B10198A-F93D-4CCB-A9DD-4212CC14EEEE}" dt="2024-04-25T19:09:15.280" v="3521" actId="1076"/>
          <ac:picMkLst>
            <pc:docMk/>
            <pc:sldMk cId="4064975491" sldId="275"/>
            <ac:picMk id="7" creationId="{4D92B2F1-250A-4CF4-82FE-A51F90FD7CF1}"/>
          </ac:picMkLst>
        </pc:picChg>
      </pc:sldChg>
      <pc:sldChg chg="addSp delSp modSp new mod setBg">
        <pc:chgData name="정현 김" userId="c2c5cfc57a2f2971" providerId="LiveId" clId="{0B10198A-F93D-4CCB-A9DD-4212CC14EEEE}" dt="2024-04-29T11:09:12.563" v="4106" actId="20577"/>
        <pc:sldMkLst>
          <pc:docMk/>
          <pc:sldMk cId="1637476454" sldId="276"/>
        </pc:sldMkLst>
        <pc:spChg chg="mod">
          <ac:chgData name="정현 김" userId="c2c5cfc57a2f2971" providerId="LiveId" clId="{0B10198A-F93D-4CCB-A9DD-4212CC14EEEE}" dt="2024-04-25T19:28:41.216" v="4080" actId="26606"/>
          <ac:spMkLst>
            <pc:docMk/>
            <pc:sldMk cId="1637476454" sldId="276"/>
            <ac:spMk id="2" creationId="{3E71B22C-4423-813F-EC48-63C3797F1019}"/>
          </ac:spMkLst>
        </pc:spChg>
        <pc:spChg chg="add del mod">
          <ac:chgData name="정현 김" userId="c2c5cfc57a2f2971" providerId="LiveId" clId="{0B10198A-F93D-4CCB-A9DD-4212CC14EEEE}" dt="2024-04-25T19:28:41.216" v="4080" actId="26606"/>
          <ac:spMkLst>
            <pc:docMk/>
            <pc:sldMk cId="1637476454" sldId="276"/>
            <ac:spMk id="3" creationId="{5CB71B79-6374-223B-F0B5-4536AD4B951B}"/>
          </ac:spMkLst>
        </pc:spChg>
        <pc:spChg chg="add del">
          <ac:chgData name="정현 김" userId="c2c5cfc57a2f2971" providerId="LiveId" clId="{0B10198A-F93D-4CCB-A9DD-4212CC14EEEE}" dt="2024-04-25T19:28:23.323" v="4051" actId="26606"/>
          <ac:spMkLst>
            <pc:docMk/>
            <pc:sldMk cId="1637476454" sldId="276"/>
            <ac:spMk id="8" creationId="{B6CDA21F-E7AF-4C75-8395-33F58D5B0E45}"/>
          </ac:spMkLst>
        </pc:spChg>
        <pc:spChg chg="add del">
          <ac:chgData name="정현 김" userId="c2c5cfc57a2f2971" providerId="LiveId" clId="{0B10198A-F93D-4CCB-A9DD-4212CC14EEEE}" dt="2024-04-25T19:28:31.139" v="4057" actId="26606"/>
          <ac:spMkLst>
            <pc:docMk/>
            <pc:sldMk cId="1637476454" sldId="276"/>
            <ac:spMk id="9" creationId="{3ECBE1F1-D69B-4AFA-ABD5-8E41720EF6DE}"/>
          </ac:spMkLst>
        </pc:spChg>
        <pc:spChg chg="add del">
          <ac:chgData name="정현 김" userId="c2c5cfc57a2f2971" providerId="LiveId" clId="{0B10198A-F93D-4CCB-A9DD-4212CC14EEEE}" dt="2024-04-25T19:28:40.300" v="4075" actId="26606"/>
          <ac:spMkLst>
            <pc:docMk/>
            <pc:sldMk cId="1637476454" sldId="276"/>
            <ac:spMk id="11" creationId="{E81BF4F6-F2CF-4984-9D14-D6966D92F99F}"/>
          </ac:spMkLst>
        </pc:spChg>
        <pc:spChg chg="add del">
          <ac:chgData name="정현 김" userId="c2c5cfc57a2f2971" providerId="LiveId" clId="{0B10198A-F93D-4CCB-A9DD-4212CC14EEEE}" dt="2024-04-25T19:28:25.137" v="4053" actId="26606"/>
          <ac:spMkLst>
            <pc:docMk/>
            <pc:sldMk cId="1637476454" sldId="276"/>
            <ac:spMk id="14" creationId="{CBC4F608-B4B8-48C3-9572-C0F061B1CD99}"/>
          </ac:spMkLst>
        </pc:spChg>
        <pc:spChg chg="add del">
          <ac:chgData name="정현 김" userId="c2c5cfc57a2f2971" providerId="LiveId" clId="{0B10198A-F93D-4CCB-A9DD-4212CC14EEEE}" dt="2024-04-25T19:28:23.323" v="4051" actId="26606"/>
          <ac:spMkLst>
            <pc:docMk/>
            <pc:sldMk cId="1637476454" sldId="276"/>
            <ac:spMk id="15" creationId="{D5B0017B-2ECA-49AF-B397-DC140825DF8D}"/>
          </ac:spMkLst>
        </pc:spChg>
        <pc:spChg chg="add del">
          <ac:chgData name="정현 김" userId="c2c5cfc57a2f2971" providerId="LiveId" clId="{0B10198A-F93D-4CCB-A9DD-4212CC14EEEE}" dt="2024-04-25T19:28:34.401" v="4061" actId="26606"/>
          <ac:spMkLst>
            <pc:docMk/>
            <pc:sldMk cId="1637476454" sldId="276"/>
            <ac:spMk id="16" creationId="{ED888B23-07FA-482A-96DF-47E31AF1A603}"/>
          </ac:spMkLst>
        </pc:spChg>
        <pc:spChg chg="add del">
          <ac:chgData name="정현 김" userId="c2c5cfc57a2f2971" providerId="LiveId" clId="{0B10198A-F93D-4CCB-A9DD-4212CC14EEEE}" dt="2024-04-25T19:28:25.137" v="4053" actId="26606"/>
          <ac:spMkLst>
            <pc:docMk/>
            <pc:sldMk cId="1637476454" sldId="276"/>
            <ac:spMk id="19" creationId="{4DA718D0-4865-4629-8134-44F68D41D574}"/>
          </ac:spMkLst>
        </pc:spChg>
        <pc:spChg chg="add del">
          <ac:chgData name="정현 김" userId="c2c5cfc57a2f2971" providerId="LiveId" clId="{0B10198A-F93D-4CCB-A9DD-4212CC14EEEE}" dt="2024-04-25T19:28:29.472" v="4055" actId="26606"/>
          <ac:spMkLst>
            <pc:docMk/>
            <pc:sldMk cId="1637476454" sldId="276"/>
            <ac:spMk id="24" creationId="{DBF61EA3-B236-439E-9C0B-340980D56BEE}"/>
          </ac:spMkLst>
        </pc:spChg>
        <pc:spChg chg="add del">
          <ac:chgData name="정현 김" userId="c2c5cfc57a2f2971" providerId="LiveId" clId="{0B10198A-F93D-4CCB-A9DD-4212CC14EEEE}" dt="2024-04-25T19:28:29.472" v="4055" actId="26606"/>
          <ac:spMkLst>
            <pc:docMk/>
            <pc:sldMk cId="1637476454" sldId="276"/>
            <ac:spMk id="26" creationId="{E659831F-0D9A-4C63-9EBB-8435B85A440F}"/>
          </ac:spMkLst>
        </pc:spChg>
        <pc:spChg chg="add del">
          <ac:chgData name="정현 김" userId="c2c5cfc57a2f2971" providerId="LiveId" clId="{0B10198A-F93D-4CCB-A9DD-4212CC14EEEE}" dt="2024-04-25T19:28:31.139" v="4057" actId="26606"/>
          <ac:spMkLst>
            <pc:docMk/>
            <pc:sldMk cId="1637476454" sldId="276"/>
            <ac:spMk id="28" creationId="{603A6265-E10C-4B85-9C20-E75FCAF9CC63}"/>
          </ac:spMkLst>
        </pc:spChg>
        <pc:spChg chg="add del">
          <ac:chgData name="정현 김" userId="c2c5cfc57a2f2971" providerId="LiveId" clId="{0B10198A-F93D-4CCB-A9DD-4212CC14EEEE}" dt="2024-04-25T19:28:33.153" v="4059" actId="26606"/>
          <ac:spMkLst>
            <pc:docMk/>
            <pc:sldMk cId="1637476454" sldId="276"/>
            <ac:spMk id="30" creationId="{DBF61EA3-B236-439E-9C0B-340980D56BEE}"/>
          </ac:spMkLst>
        </pc:spChg>
        <pc:spChg chg="add del">
          <ac:chgData name="정현 김" userId="c2c5cfc57a2f2971" providerId="LiveId" clId="{0B10198A-F93D-4CCB-A9DD-4212CC14EEEE}" dt="2024-04-25T19:28:33.153" v="4059" actId="26606"/>
          <ac:spMkLst>
            <pc:docMk/>
            <pc:sldMk cId="1637476454" sldId="276"/>
            <ac:spMk id="32" creationId="{E659831F-0D9A-4C63-9EBB-8435B85A440F}"/>
          </ac:spMkLst>
        </pc:spChg>
        <pc:spChg chg="add del">
          <ac:chgData name="정현 김" userId="c2c5cfc57a2f2971" providerId="LiveId" clId="{0B10198A-F93D-4CCB-A9DD-4212CC14EEEE}" dt="2024-04-25T19:28:34.401" v="4061" actId="26606"/>
          <ac:spMkLst>
            <pc:docMk/>
            <pc:sldMk cId="1637476454" sldId="276"/>
            <ac:spMk id="34" creationId="{5C8908E2-EE49-44D2-9428-A28D2312A8D5}"/>
          </ac:spMkLst>
        </pc:spChg>
        <pc:spChg chg="add del">
          <ac:chgData name="정현 김" userId="c2c5cfc57a2f2971" providerId="LiveId" clId="{0B10198A-F93D-4CCB-A9DD-4212CC14EEEE}" dt="2024-04-25T19:28:34.401" v="4061" actId="26606"/>
          <ac:spMkLst>
            <pc:docMk/>
            <pc:sldMk cId="1637476454" sldId="276"/>
            <ac:spMk id="38" creationId="{BD92035A-AA2F-4CD8-A556-1CE8BDEC75BD}"/>
          </ac:spMkLst>
        </pc:spChg>
        <pc:spChg chg="add del">
          <ac:chgData name="정현 김" userId="c2c5cfc57a2f2971" providerId="LiveId" clId="{0B10198A-F93D-4CCB-A9DD-4212CC14EEEE}" dt="2024-04-25T19:28:36.441" v="4063" actId="26606"/>
          <ac:spMkLst>
            <pc:docMk/>
            <pc:sldMk cId="1637476454" sldId="276"/>
            <ac:spMk id="40" creationId="{B6CDA21F-E7AF-4C75-8395-33F58D5B0E45}"/>
          </ac:spMkLst>
        </pc:spChg>
        <pc:spChg chg="add del">
          <ac:chgData name="정현 김" userId="c2c5cfc57a2f2971" providerId="LiveId" clId="{0B10198A-F93D-4CCB-A9DD-4212CC14EEEE}" dt="2024-04-25T19:28:36.441" v="4063" actId="26606"/>
          <ac:spMkLst>
            <pc:docMk/>
            <pc:sldMk cId="1637476454" sldId="276"/>
            <ac:spMk id="42" creationId="{D5B0017B-2ECA-49AF-B397-DC140825DF8D}"/>
          </ac:spMkLst>
        </pc:spChg>
        <pc:spChg chg="add del">
          <ac:chgData name="정현 김" userId="c2c5cfc57a2f2971" providerId="LiveId" clId="{0B10198A-F93D-4CCB-A9DD-4212CC14EEEE}" dt="2024-04-25T19:28:40.300" v="4075" actId="26606"/>
          <ac:spMkLst>
            <pc:docMk/>
            <pc:sldMk cId="1637476454" sldId="276"/>
            <ac:spMk id="55" creationId="{C0763A76-9F1C-4FC5-82B7-DD475DA461B2}"/>
          </ac:spMkLst>
        </pc:spChg>
        <pc:spChg chg="add del">
          <ac:chgData name="정현 김" userId="c2c5cfc57a2f2971" providerId="LiveId" clId="{0B10198A-F93D-4CCB-A9DD-4212CC14EEEE}" dt="2024-04-25T19:28:40.300" v="4075" actId="26606"/>
          <ac:spMkLst>
            <pc:docMk/>
            <pc:sldMk cId="1637476454" sldId="276"/>
            <ac:spMk id="56" creationId="{5CB71B79-6374-223B-F0B5-4536AD4B951B}"/>
          </ac:spMkLst>
        </pc:spChg>
        <pc:spChg chg="add del">
          <ac:chgData name="정현 김" userId="c2c5cfc57a2f2971" providerId="LiveId" clId="{0B10198A-F93D-4CCB-A9DD-4212CC14EEEE}" dt="2024-04-25T19:28:40.677" v="4077" actId="26606"/>
          <ac:spMkLst>
            <pc:docMk/>
            <pc:sldMk cId="1637476454" sldId="276"/>
            <ac:spMk id="59" creationId="{B6CDA21F-E7AF-4C75-8395-33F58D5B0E45}"/>
          </ac:spMkLst>
        </pc:spChg>
        <pc:spChg chg="add del">
          <ac:chgData name="정현 김" userId="c2c5cfc57a2f2971" providerId="LiveId" clId="{0B10198A-F93D-4CCB-A9DD-4212CC14EEEE}" dt="2024-04-25T19:28:40.677" v="4077" actId="26606"/>
          <ac:spMkLst>
            <pc:docMk/>
            <pc:sldMk cId="1637476454" sldId="276"/>
            <ac:spMk id="62" creationId="{D5B0017B-2ECA-49AF-B397-DC140825DF8D}"/>
          </ac:spMkLst>
        </pc:spChg>
        <pc:spChg chg="add del">
          <ac:chgData name="정현 김" userId="c2c5cfc57a2f2971" providerId="LiveId" clId="{0B10198A-F93D-4CCB-A9DD-4212CC14EEEE}" dt="2024-04-25T19:28:40.677" v="4077" actId="26606"/>
          <ac:spMkLst>
            <pc:docMk/>
            <pc:sldMk cId="1637476454" sldId="276"/>
            <ac:spMk id="63" creationId="{5CB71B79-6374-223B-F0B5-4536AD4B951B}"/>
          </ac:spMkLst>
        </pc:spChg>
        <pc:spChg chg="add del">
          <ac:chgData name="정현 김" userId="c2c5cfc57a2f2971" providerId="LiveId" clId="{0B10198A-F93D-4CCB-A9DD-4212CC14EEEE}" dt="2024-04-25T19:28:41.200" v="4079" actId="26606"/>
          <ac:spMkLst>
            <pc:docMk/>
            <pc:sldMk cId="1637476454" sldId="276"/>
            <ac:spMk id="66" creationId="{4DA718D0-4865-4629-8134-44F68D41D574}"/>
          </ac:spMkLst>
        </pc:spChg>
        <pc:spChg chg="add del">
          <ac:chgData name="정현 김" userId="c2c5cfc57a2f2971" providerId="LiveId" clId="{0B10198A-F93D-4CCB-A9DD-4212CC14EEEE}" dt="2024-04-25T19:28:41.200" v="4079" actId="26606"/>
          <ac:spMkLst>
            <pc:docMk/>
            <pc:sldMk cId="1637476454" sldId="276"/>
            <ac:spMk id="70" creationId="{CBC4F608-B4B8-48C3-9572-C0F061B1CD99}"/>
          </ac:spMkLst>
        </pc:spChg>
        <pc:spChg chg="add del">
          <ac:chgData name="정현 김" userId="c2c5cfc57a2f2971" providerId="LiveId" clId="{0B10198A-F93D-4CCB-A9DD-4212CC14EEEE}" dt="2024-04-25T19:28:41.200" v="4079" actId="26606"/>
          <ac:spMkLst>
            <pc:docMk/>
            <pc:sldMk cId="1637476454" sldId="276"/>
            <ac:spMk id="71" creationId="{5CB71B79-6374-223B-F0B5-4536AD4B951B}"/>
          </ac:spMkLst>
        </pc:spChg>
        <pc:spChg chg="add">
          <ac:chgData name="정현 김" userId="c2c5cfc57a2f2971" providerId="LiveId" clId="{0B10198A-F93D-4CCB-A9DD-4212CC14EEEE}" dt="2024-04-25T19:28:41.216" v="4080" actId="26606"/>
          <ac:spMkLst>
            <pc:docMk/>
            <pc:sldMk cId="1637476454" sldId="276"/>
            <ac:spMk id="73" creationId="{B6CDA21F-E7AF-4C75-8395-33F58D5B0E45}"/>
          </ac:spMkLst>
        </pc:spChg>
        <pc:spChg chg="add">
          <ac:chgData name="정현 김" userId="c2c5cfc57a2f2971" providerId="LiveId" clId="{0B10198A-F93D-4CCB-A9DD-4212CC14EEEE}" dt="2024-04-25T19:28:41.216" v="4080" actId="26606"/>
          <ac:spMkLst>
            <pc:docMk/>
            <pc:sldMk cId="1637476454" sldId="276"/>
            <ac:spMk id="78" creationId="{D5B0017B-2ECA-49AF-B397-DC140825DF8D}"/>
          </ac:spMkLst>
        </pc:spChg>
        <pc:spChg chg="add mod">
          <ac:chgData name="정현 김" userId="c2c5cfc57a2f2971" providerId="LiveId" clId="{0B10198A-F93D-4CCB-A9DD-4212CC14EEEE}" dt="2024-04-29T11:09:12.563" v="4106" actId="20577"/>
          <ac:spMkLst>
            <pc:docMk/>
            <pc:sldMk cId="1637476454" sldId="276"/>
            <ac:spMk id="79" creationId="{5CB71B79-6374-223B-F0B5-4536AD4B951B}"/>
          </ac:spMkLst>
        </pc:spChg>
        <pc:grpChg chg="add del">
          <ac:chgData name="정현 김" userId="c2c5cfc57a2f2971" providerId="LiveId" clId="{0B10198A-F93D-4CCB-A9DD-4212CC14EEEE}" dt="2024-04-25T19:28:23.323" v="4051" actId="26606"/>
          <ac:grpSpMkLst>
            <pc:docMk/>
            <pc:sldMk cId="1637476454" sldId="276"/>
            <ac:grpSpMk id="10" creationId="{AE1C45F0-260A-458C-96ED-C1F6D2151219}"/>
          </ac:grpSpMkLst>
        </pc:grpChg>
        <pc:grpChg chg="add del">
          <ac:chgData name="정현 김" userId="c2c5cfc57a2f2971" providerId="LiveId" clId="{0B10198A-F93D-4CCB-A9DD-4212CC14EEEE}" dt="2024-04-25T19:28:25.137" v="4053" actId="26606"/>
          <ac:grpSpMkLst>
            <pc:docMk/>
            <pc:sldMk cId="1637476454" sldId="276"/>
            <ac:grpSpMk id="20" creationId="{65167ED7-6315-43AB-B1B6-C326D5FD8F84}"/>
          </ac:grpSpMkLst>
        </pc:grpChg>
        <pc:grpChg chg="add del">
          <ac:chgData name="정현 김" userId="c2c5cfc57a2f2971" providerId="LiveId" clId="{0B10198A-F93D-4CCB-A9DD-4212CC14EEEE}" dt="2024-04-25T19:28:29.472" v="4055" actId="26606"/>
          <ac:grpSpMkLst>
            <pc:docMk/>
            <pc:sldMk cId="1637476454" sldId="276"/>
            <ac:grpSpMk id="25" creationId="{28FAF094-D087-493F-8DF9-A486C2D6BBAA}"/>
          </ac:grpSpMkLst>
        </pc:grpChg>
        <pc:grpChg chg="add del">
          <ac:chgData name="정현 김" userId="c2c5cfc57a2f2971" providerId="LiveId" clId="{0B10198A-F93D-4CCB-A9DD-4212CC14EEEE}" dt="2024-04-25T19:28:33.153" v="4059" actId="26606"/>
          <ac:grpSpMkLst>
            <pc:docMk/>
            <pc:sldMk cId="1637476454" sldId="276"/>
            <ac:grpSpMk id="31" creationId="{28FAF094-D087-493F-8DF9-A486C2D6BBAA}"/>
          </ac:grpSpMkLst>
        </pc:grpChg>
        <pc:grpChg chg="add del">
          <ac:chgData name="정현 김" userId="c2c5cfc57a2f2971" providerId="LiveId" clId="{0B10198A-F93D-4CCB-A9DD-4212CC14EEEE}" dt="2024-04-25T19:28:34.401" v="4061" actId="26606"/>
          <ac:grpSpMkLst>
            <pc:docMk/>
            <pc:sldMk cId="1637476454" sldId="276"/>
            <ac:grpSpMk id="35" creationId="{5D1A9D8B-3117-4D9D-BDA4-DD81895098B0}"/>
          </ac:grpSpMkLst>
        </pc:grpChg>
        <pc:grpChg chg="add del">
          <ac:chgData name="정현 김" userId="c2c5cfc57a2f2971" providerId="LiveId" clId="{0B10198A-F93D-4CCB-A9DD-4212CC14EEEE}" dt="2024-04-25T19:28:36.441" v="4063" actId="26606"/>
          <ac:grpSpMkLst>
            <pc:docMk/>
            <pc:sldMk cId="1637476454" sldId="276"/>
            <ac:grpSpMk id="41" creationId="{AE1C45F0-260A-458C-96ED-C1F6D2151219}"/>
          </ac:grpSpMkLst>
        </pc:grpChg>
        <pc:grpChg chg="add del">
          <ac:chgData name="정현 김" userId="c2c5cfc57a2f2971" providerId="LiveId" clId="{0B10198A-F93D-4CCB-A9DD-4212CC14EEEE}" dt="2024-04-25T19:28:40.677" v="4077" actId="26606"/>
          <ac:grpSpMkLst>
            <pc:docMk/>
            <pc:sldMk cId="1637476454" sldId="276"/>
            <ac:grpSpMk id="60" creationId="{AE1C45F0-260A-458C-96ED-C1F6D2151219}"/>
          </ac:grpSpMkLst>
        </pc:grpChg>
        <pc:grpChg chg="add del">
          <ac:chgData name="정현 김" userId="c2c5cfc57a2f2971" providerId="LiveId" clId="{0B10198A-F93D-4CCB-A9DD-4212CC14EEEE}" dt="2024-04-25T19:28:41.200" v="4079" actId="26606"/>
          <ac:grpSpMkLst>
            <pc:docMk/>
            <pc:sldMk cId="1637476454" sldId="276"/>
            <ac:grpSpMk id="67" creationId="{65167ED7-6315-43AB-B1B6-C326D5FD8F84}"/>
          </ac:grpSpMkLst>
        </pc:grpChg>
        <pc:grpChg chg="add">
          <ac:chgData name="정현 김" userId="c2c5cfc57a2f2971" providerId="LiveId" clId="{0B10198A-F93D-4CCB-A9DD-4212CC14EEEE}" dt="2024-04-25T19:28:41.216" v="4080" actId="26606"/>
          <ac:grpSpMkLst>
            <pc:docMk/>
            <pc:sldMk cId="1637476454" sldId="276"/>
            <ac:grpSpMk id="74" creationId="{AE1C45F0-260A-458C-96ED-C1F6D2151219}"/>
          </ac:grpSpMkLst>
        </pc:grpChg>
        <pc:graphicFrameChg chg="add del">
          <ac:chgData name="정현 김" userId="c2c5cfc57a2f2971" providerId="LiveId" clId="{0B10198A-F93D-4CCB-A9DD-4212CC14EEEE}" dt="2024-04-25T19:28:37.245" v="4065" actId="26606"/>
          <ac:graphicFrameMkLst>
            <pc:docMk/>
            <pc:sldMk cId="1637476454" sldId="276"/>
            <ac:graphicFrameMk id="45" creationId="{B4B0D30C-BE15-BA47-BB29-567EB1C5005A}"/>
          </ac:graphicFrameMkLst>
        </pc:graphicFrameChg>
        <pc:graphicFrameChg chg="add del">
          <ac:chgData name="정현 김" userId="c2c5cfc57a2f2971" providerId="LiveId" clId="{0B10198A-F93D-4CCB-A9DD-4212CC14EEEE}" dt="2024-04-25T19:28:37.585" v="4067" actId="26606"/>
          <ac:graphicFrameMkLst>
            <pc:docMk/>
            <pc:sldMk cId="1637476454" sldId="276"/>
            <ac:graphicFrameMk id="47" creationId="{1E2834C3-1F7D-9708-5018-A8A4E4B15EDA}"/>
          </ac:graphicFrameMkLst>
        </pc:graphicFrameChg>
        <pc:graphicFrameChg chg="add del">
          <ac:chgData name="정현 김" userId="c2c5cfc57a2f2971" providerId="LiveId" clId="{0B10198A-F93D-4CCB-A9DD-4212CC14EEEE}" dt="2024-04-25T19:28:38.671" v="4069" actId="26606"/>
          <ac:graphicFrameMkLst>
            <pc:docMk/>
            <pc:sldMk cId="1637476454" sldId="276"/>
            <ac:graphicFrameMk id="49" creationId="{265AFB68-5F65-0A15-C7C2-FEA4144644F8}"/>
          </ac:graphicFrameMkLst>
        </pc:graphicFrameChg>
        <pc:graphicFrameChg chg="add del">
          <ac:chgData name="정현 김" userId="c2c5cfc57a2f2971" providerId="LiveId" clId="{0B10198A-F93D-4CCB-A9DD-4212CC14EEEE}" dt="2024-04-25T19:28:39.230" v="4071" actId="26606"/>
          <ac:graphicFrameMkLst>
            <pc:docMk/>
            <pc:sldMk cId="1637476454" sldId="276"/>
            <ac:graphicFrameMk id="51" creationId="{1E2834C3-1F7D-9708-5018-A8A4E4B15EDA}"/>
          </ac:graphicFrameMkLst>
        </pc:graphicFrameChg>
        <pc:graphicFrameChg chg="add del">
          <ac:chgData name="정현 김" userId="c2c5cfc57a2f2971" providerId="LiveId" clId="{0B10198A-F93D-4CCB-A9DD-4212CC14EEEE}" dt="2024-04-25T19:28:39.618" v="4073" actId="26606"/>
          <ac:graphicFrameMkLst>
            <pc:docMk/>
            <pc:sldMk cId="1637476454" sldId="276"/>
            <ac:graphicFrameMk id="53" creationId="{B4B0D30C-BE15-BA47-BB29-567EB1C5005A}"/>
          </ac:graphicFrameMkLst>
        </pc:graphicFrameChg>
        <pc:picChg chg="add del">
          <ac:chgData name="정현 김" userId="c2c5cfc57a2f2971" providerId="LiveId" clId="{0B10198A-F93D-4CCB-A9DD-4212CC14EEEE}" dt="2024-04-25T19:28:31.139" v="4057" actId="26606"/>
          <ac:picMkLst>
            <pc:docMk/>
            <pc:sldMk cId="1637476454" sldId="276"/>
            <ac:picMk id="5" creationId="{BBB257BA-0E19-D17C-261A-102605C42263}"/>
          </ac:picMkLst>
        </pc:picChg>
        <pc:picChg chg="add del">
          <ac:chgData name="정현 김" userId="c2c5cfc57a2f2971" providerId="LiveId" clId="{0B10198A-F93D-4CCB-A9DD-4212CC14EEEE}" dt="2024-04-25T19:28:40.300" v="4075" actId="26606"/>
          <ac:picMkLst>
            <pc:docMk/>
            <pc:sldMk cId="1637476454" sldId="276"/>
            <ac:picMk id="57" creationId="{DBB0DE42-F465-E17D-9724-FEEB8580FB5D}"/>
          </ac:picMkLst>
        </pc:picChg>
        <pc:cxnChg chg="add del">
          <ac:chgData name="정현 김" userId="c2c5cfc57a2f2971" providerId="LiveId" clId="{0B10198A-F93D-4CCB-A9DD-4212CC14EEEE}" dt="2024-04-25T19:28:23.323" v="4051" actId="26606"/>
          <ac:cxnSpMkLst>
            <pc:docMk/>
            <pc:sldMk cId="1637476454" sldId="276"/>
            <ac:cxnSpMk id="17" creationId="{6CF1BAF6-AD41-4082-B212-8A1F9A2E8779}"/>
          </ac:cxnSpMkLst>
        </pc:cxnChg>
        <pc:cxnChg chg="add del">
          <ac:chgData name="정현 김" userId="c2c5cfc57a2f2971" providerId="LiveId" clId="{0B10198A-F93D-4CCB-A9DD-4212CC14EEEE}" dt="2024-04-25T19:28:36.441" v="4063" actId="26606"/>
          <ac:cxnSpMkLst>
            <pc:docMk/>
            <pc:sldMk cId="1637476454" sldId="276"/>
            <ac:cxnSpMk id="43" creationId="{6CF1BAF6-AD41-4082-B212-8A1F9A2E8779}"/>
          </ac:cxnSpMkLst>
        </pc:cxnChg>
        <pc:cxnChg chg="add del">
          <ac:chgData name="정현 김" userId="c2c5cfc57a2f2971" providerId="LiveId" clId="{0B10198A-F93D-4CCB-A9DD-4212CC14EEEE}" dt="2024-04-25T19:28:40.677" v="4077" actId="26606"/>
          <ac:cxnSpMkLst>
            <pc:docMk/>
            <pc:sldMk cId="1637476454" sldId="276"/>
            <ac:cxnSpMk id="64" creationId="{6CF1BAF6-AD41-4082-B212-8A1F9A2E8779}"/>
          </ac:cxnSpMkLst>
        </pc:cxnChg>
        <pc:cxnChg chg="add">
          <ac:chgData name="정현 김" userId="c2c5cfc57a2f2971" providerId="LiveId" clId="{0B10198A-F93D-4CCB-A9DD-4212CC14EEEE}" dt="2024-04-25T19:28:41.216" v="4080" actId="26606"/>
          <ac:cxnSpMkLst>
            <pc:docMk/>
            <pc:sldMk cId="1637476454" sldId="276"/>
            <ac:cxnSpMk id="80" creationId="{6CF1BAF6-AD41-4082-B212-8A1F9A2E8779}"/>
          </ac:cxnSpMkLst>
        </pc:cxnChg>
      </pc:sldChg>
      <pc:sldChg chg="addSp modSp new mod setBg">
        <pc:chgData name="정현 김" userId="c2c5cfc57a2f2971" providerId="LiveId" clId="{0B10198A-F93D-4CCB-A9DD-4212CC14EEEE}" dt="2024-04-29T11:26:32.813" v="4492" actId="20577"/>
        <pc:sldMkLst>
          <pc:docMk/>
          <pc:sldMk cId="4110515866" sldId="277"/>
        </pc:sldMkLst>
        <pc:spChg chg="mod">
          <ac:chgData name="정현 김" userId="c2c5cfc57a2f2971" providerId="LiveId" clId="{0B10198A-F93D-4CCB-A9DD-4212CC14EEEE}" dt="2024-04-29T11:26:32.813" v="4492" actId="20577"/>
          <ac:spMkLst>
            <pc:docMk/>
            <pc:sldMk cId="4110515866" sldId="277"/>
            <ac:spMk id="2" creationId="{C398EF2E-F95B-83FE-C657-6CFE6BE0585E}"/>
          </ac:spMkLst>
        </pc:spChg>
        <pc:spChg chg="mod">
          <ac:chgData name="정현 김" userId="c2c5cfc57a2f2971" providerId="LiveId" clId="{0B10198A-F93D-4CCB-A9DD-4212CC14EEEE}" dt="2024-04-29T11:26:20.204" v="4465" actId="26606"/>
          <ac:spMkLst>
            <pc:docMk/>
            <pc:sldMk cId="4110515866" sldId="277"/>
            <ac:spMk id="3" creationId="{0E95FD85-7FD8-0CD9-B9E1-43E1134C7360}"/>
          </ac:spMkLst>
        </pc:spChg>
        <pc:spChg chg="add">
          <ac:chgData name="정현 김" userId="c2c5cfc57a2f2971" providerId="LiveId" clId="{0B10198A-F93D-4CCB-A9DD-4212CC14EEEE}" dt="2024-04-29T11:26:20.204" v="4465" actId="26606"/>
          <ac:spMkLst>
            <pc:docMk/>
            <pc:sldMk cId="4110515866" sldId="277"/>
            <ac:spMk id="10" creationId="{B14C2221-2B8C-494D-9442-F812DF4E8794}"/>
          </ac:spMkLst>
        </pc:spChg>
        <pc:picChg chg="add">
          <ac:chgData name="정현 김" userId="c2c5cfc57a2f2971" providerId="LiveId" clId="{0B10198A-F93D-4CCB-A9DD-4212CC14EEEE}" dt="2024-04-29T11:26:20.204" v="4465" actId="26606"/>
          <ac:picMkLst>
            <pc:docMk/>
            <pc:sldMk cId="4110515866" sldId="277"/>
            <ac:picMk id="7" creationId="{3439BE71-06C3-E962-3473-187E947D114A}"/>
          </ac:picMkLst>
        </pc:picChg>
      </pc:sldChg>
      <pc:sldChg chg="addSp modSp new mod">
        <pc:chgData name="정현 김" userId="c2c5cfc57a2f2971" providerId="LiveId" clId="{0B10198A-F93D-4CCB-A9DD-4212CC14EEEE}" dt="2024-04-29T12:47:46.037" v="4741" actId="1076"/>
        <pc:sldMkLst>
          <pc:docMk/>
          <pc:sldMk cId="491183628" sldId="278"/>
        </pc:sldMkLst>
        <pc:spChg chg="mod">
          <ac:chgData name="정현 김" userId="c2c5cfc57a2f2971" providerId="LiveId" clId="{0B10198A-F93D-4CCB-A9DD-4212CC14EEEE}" dt="2024-04-29T11:31:25.793" v="4538" actId="20577"/>
          <ac:spMkLst>
            <pc:docMk/>
            <pc:sldMk cId="491183628" sldId="278"/>
            <ac:spMk id="2" creationId="{ECCF6D84-7CCC-D371-BC62-2A977FBED733}"/>
          </ac:spMkLst>
        </pc:spChg>
        <pc:spChg chg="mod">
          <ac:chgData name="정현 김" userId="c2c5cfc57a2f2971" providerId="LiveId" clId="{0B10198A-F93D-4CCB-A9DD-4212CC14EEEE}" dt="2024-04-29T11:35:48.254" v="4725" actId="5793"/>
          <ac:spMkLst>
            <pc:docMk/>
            <pc:sldMk cId="491183628" sldId="278"/>
            <ac:spMk id="3" creationId="{8F8CEB25-65DB-991C-0856-E01A05ACB4EF}"/>
          </ac:spMkLst>
        </pc:spChg>
        <pc:spChg chg="add mod">
          <ac:chgData name="정현 김" userId="c2c5cfc57a2f2971" providerId="LiveId" clId="{0B10198A-F93D-4CCB-A9DD-4212CC14EEEE}" dt="2024-04-29T12:44:32.083" v="4736" actId="17032"/>
          <ac:spMkLst>
            <pc:docMk/>
            <pc:sldMk cId="491183628" sldId="278"/>
            <ac:spMk id="8" creationId="{DAC79F40-4171-5CC9-80A6-E9D8376F94FD}"/>
          </ac:spMkLst>
        </pc:spChg>
        <pc:picChg chg="add mod">
          <ac:chgData name="정현 김" userId="c2c5cfc57a2f2971" providerId="LiveId" clId="{0B10198A-F93D-4CCB-A9DD-4212CC14EEEE}" dt="2024-04-29T12:47:41.553" v="4740" actId="1076"/>
          <ac:picMkLst>
            <pc:docMk/>
            <pc:sldMk cId="491183628" sldId="278"/>
            <ac:picMk id="5" creationId="{21D6E7FA-B29E-2C04-CCBA-93D31562116E}"/>
          </ac:picMkLst>
        </pc:picChg>
        <pc:picChg chg="add mod">
          <ac:chgData name="정현 김" userId="c2c5cfc57a2f2971" providerId="LiveId" clId="{0B10198A-F93D-4CCB-A9DD-4212CC14EEEE}" dt="2024-04-29T12:47:46.037" v="4741" actId="1076"/>
          <ac:picMkLst>
            <pc:docMk/>
            <pc:sldMk cId="491183628" sldId="278"/>
            <ac:picMk id="7" creationId="{5DA9CB59-7AFD-6A6D-4D1C-6BF171ABFB6A}"/>
          </ac:picMkLst>
        </pc:picChg>
      </pc:sldChg>
      <pc:sldChg chg="modSp new mod">
        <pc:chgData name="정현 김" userId="c2c5cfc57a2f2971" providerId="LiveId" clId="{0B10198A-F93D-4CCB-A9DD-4212CC14EEEE}" dt="2024-04-29T13:07:21.096" v="5195" actId="20577"/>
        <pc:sldMkLst>
          <pc:docMk/>
          <pc:sldMk cId="517978738" sldId="279"/>
        </pc:sldMkLst>
        <pc:spChg chg="mod">
          <ac:chgData name="정현 김" userId="c2c5cfc57a2f2971" providerId="LiveId" clId="{0B10198A-F93D-4CCB-A9DD-4212CC14EEEE}" dt="2024-04-29T13:03:02.550" v="4799" actId="20577"/>
          <ac:spMkLst>
            <pc:docMk/>
            <pc:sldMk cId="517978738" sldId="279"/>
            <ac:spMk id="2" creationId="{7CAB09B7-4E9D-2BA3-90B9-DCD05E94F143}"/>
          </ac:spMkLst>
        </pc:spChg>
        <pc:spChg chg="mod">
          <ac:chgData name="정현 김" userId="c2c5cfc57a2f2971" providerId="LiveId" clId="{0B10198A-F93D-4CCB-A9DD-4212CC14EEEE}" dt="2024-04-29T13:07:21.096" v="5195" actId="20577"/>
          <ac:spMkLst>
            <pc:docMk/>
            <pc:sldMk cId="517978738" sldId="279"/>
            <ac:spMk id="3" creationId="{01B8A45D-5447-841C-B346-71D654557DC4}"/>
          </ac:spMkLst>
        </pc:spChg>
      </pc:sldChg>
      <pc:sldChg chg="addSp delSp modSp new mod setBg">
        <pc:chgData name="정현 김" userId="c2c5cfc57a2f2971" providerId="LiveId" clId="{0B10198A-F93D-4CCB-A9DD-4212CC14EEEE}" dt="2024-04-29T13:09:42.273" v="5206" actId="1076"/>
        <pc:sldMkLst>
          <pc:docMk/>
          <pc:sldMk cId="2210851097" sldId="280"/>
        </pc:sldMkLst>
        <pc:spChg chg="mod">
          <ac:chgData name="정현 김" userId="c2c5cfc57a2f2971" providerId="LiveId" clId="{0B10198A-F93D-4CCB-A9DD-4212CC14EEEE}" dt="2024-04-29T13:09:26.622" v="5201" actId="26606"/>
          <ac:spMkLst>
            <pc:docMk/>
            <pc:sldMk cId="2210851097" sldId="280"/>
            <ac:spMk id="2" creationId="{D11224EA-5C4D-6D7A-288E-EB0ADCDD0A64}"/>
          </ac:spMkLst>
        </pc:spChg>
        <pc:spChg chg="del">
          <ac:chgData name="정현 김" userId="c2c5cfc57a2f2971" providerId="LiveId" clId="{0B10198A-F93D-4CCB-A9DD-4212CC14EEEE}" dt="2024-04-29T13:05:00.949" v="5129" actId="22"/>
          <ac:spMkLst>
            <pc:docMk/>
            <pc:sldMk cId="2210851097" sldId="280"/>
            <ac:spMk id="3" creationId="{4DC66276-4EBD-E295-6879-EEC2CA9FB5A0}"/>
          </ac:spMkLst>
        </pc:spChg>
        <pc:spChg chg="add">
          <ac:chgData name="정현 김" userId="c2c5cfc57a2f2971" providerId="LiveId" clId="{0B10198A-F93D-4CCB-A9DD-4212CC14EEEE}" dt="2024-04-29T13:09:26.622" v="5201" actId="26606"/>
          <ac:spMkLst>
            <pc:docMk/>
            <pc:sldMk cId="2210851097" sldId="280"/>
            <ac:spMk id="12" creationId="{C4879EFC-8E62-4E00-973C-C45EE9EC676D}"/>
          </ac:spMkLst>
        </pc:spChg>
        <pc:spChg chg="add">
          <ac:chgData name="정현 김" userId="c2c5cfc57a2f2971" providerId="LiveId" clId="{0B10198A-F93D-4CCB-A9DD-4212CC14EEEE}" dt="2024-04-29T13:09:26.622" v="5201" actId="26606"/>
          <ac:spMkLst>
            <pc:docMk/>
            <pc:sldMk cId="2210851097" sldId="280"/>
            <ac:spMk id="14" creationId="{D6A9C53F-5F90-40A5-8C85-5412D39C8C68}"/>
          </ac:spMkLst>
        </pc:spChg>
        <pc:picChg chg="add mod ord modCrop">
          <ac:chgData name="정현 김" userId="c2c5cfc57a2f2971" providerId="LiveId" clId="{0B10198A-F93D-4CCB-A9DD-4212CC14EEEE}" dt="2024-04-29T13:09:42.273" v="5206" actId="1076"/>
          <ac:picMkLst>
            <pc:docMk/>
            <pc:sldMk cId="2210851097" sldId="280"/>
            <ac:picMk id="5" creationId="{40184714-2AB6-75F9-D3D4-61BEC303C272}"/>
          </ac:picMkLst>
        </pc:picChg>
        <pc:picChg chg="add mod modCrop">
          <ac:chgData name="정현 김" userId="c2c5cfc57a2f2971" providerId="LiveId" clId="{0B10198A-F93D-4CCB-A9DD-4212CC14EEEE}" dt="2024-04-29T13:09:35.898" v="5204" actId="732"/>
          <ac:picMkLst>
            <pc:docMk/>
            <pc:sldMk cId="2210851097" sldId="280"/>
            <ac:picMk id="7" creationId="{20340133-E74E-DF86-FA94-A875CCBF62AB}"/>
          </ac:picMkLst>
        </pc:picChg>
      </pc:sldChg>
      <pc:sldChg chg="addSp delSp modSp new mod setBg">
        <pc:chgData name="정현 김" userId="c2c5cfc57a2f2971" providerId="LiveId" clId="{0B10198A-F93D-4CCB-A9DD-4212CC14EEEE}" dt="2024-04-29T13:11:45.876" v="5259" actId="26606"/>
        <pc:sldMkLst>
          <pc:docMk/>
          <pc:sldMk cId="1270065959" sldId="281"/>
        </pc:sldMkLst>
        <pc:spChg chg="mod">
          <ac:chgData name="정현 김" userId="c2c5cfc57a2f2971" providerId="LiveId" clId="{0B10198A-F93D-4CCB-A9DD-4212CC14EEEE}" dt="2024-04-29T13:11:45.876" v="5259" actId="26606"/>
          <ac:spMkLst>
            <pc:docMk/>
            <pc:sldMk cId="1270065959" sldId="281"/>
            <ac:spMk id="2" creationId="{A7435D5C-B994-4E4F-4538-AD47598FB8E9}"/>
          </ac:spMkLst>
        </pc:spChg>
        <pc:spChg chg="del mod">
          <ac:chgData name="정현 김" userId="c2c5cfc57a2f2971" providerId="LiveId" clId="{0B10198A-F93D-4CCB-A9DD-4212CC14EEEE}" dt="2024-04-29T13:11:45.876" v="5259" actId="26606"/>
          <ac:spMkLst>
            <pc:docMk/>
            <pc:sldMk cId="1270065959" sldId="281"/>
            <ac:spMk id="3" creationId="{3F927EAA-95B1-D3EF-F929-52FA1C4B58A0}"/>
          </ac:spMkLst>
        </pc:spChg>
        <pc:spChg chg="add">
          <ac:chgData name="정현 김" userId="c2c5cfc57a2f2971" providerId="LiveId" clId="{0B10198A-F93D-4CCB-A9DD-4212CC14EEEE}" dt="2024-04-29T13:11:45.876" v="5259" actId="26606"/>
          <ac:spMkLst>
            <pc:docMk/>
            <pc:sldMk cId="1270065959" sldId="281"/>
            <ac:spMk id="8" creationId="{943CAA20-3569-4189-9E48-239A229A86CA}"/>
          </ac:spMkLst>
        </pc:spChg>
        <pc:spChg chg="add">
          <ac:chgData name="정현 김" userId="c2c5cfc57a2f2971" providerId="LiveId" clId="{0B10198A-F93D-4CCB-A9DD-4212CC14EEEE}" dt="2024-04-29T13:11:45.876" v="5259" actId="26606"/>
          <ac:spMkLst>
            <pc:docMk/>
            <pc:sldMk cId="1270065959" sldId="281"/>
            <ac:spMk id="10" creationId="{DA542B6D-E775-4832-91DC-2D20F857813A}"/>
          </ac:spMkLst>
        </pc:spChg>
      </pc:sldChg>
      <pc:sldChg chg="new del">
        <pc:chgData name="정현 김" userId="c2c5cfc57a2f2971" providerId="LiveId" clId="{0B10198A-F93D-4CCB-A9DD-4212CC14EEEE}" dt="2024-04-29T13:10:07.162" v="5208" actId="2696"/>
        <pc:sldMkLst>
          <pc:docMk/>
          <pc:sldMk cId="3251106329" sldId="28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7:47:54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 24575,'2'1'0,"0"-1"0,0 1 0,0-1 0,0 1 0,0 0 0,-1-1 0,1 1 0,0 0 0,0 0 0,0 1 0,-1-1 0,1 0 0,1 2 0,22 22 0,-21-19 0,34 34 0,-15-17 0,-2 0 0,0 1 0,-2 1 0,30 50 0,-42-58 0,-2-8 0,-1 1 0,1-1 0,0 0 0,10 12 0,-14-19 0,1-1 0,-1 1 0,1-1 0,-1 1 0,1-1 0,-1 0 0,1 1 0,0-1 0,0 0 0,-1 0 0,1 0 0,0-1 0,0 1 0,0 0 0,0-1 0,0 1 0,0-1 0,0 0 0,1 1 0,-1-1 0,0 0 0,0 0 0,0-1 0,0 1 0,0 0 0,0-1 0,0 1 0,2-2 0,5-2 0,-1-1 0,0 0 0,0 0 0,0-1 0,-1 0 0,0-1 0,0 1 0,8-11 0,5-4 0,13-14-227,-1-1-1,-2-1 1,-1-1-1,-2-2 1,31-61-1,-48 79-6598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87A86-18F3-4F89-A1BB-0B7FA2E59D3E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1A252-9762-4C3D-B73B-727AB0194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5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1A252-9762-4C3D-B73B-727AB019424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9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07EF8-23F6-54E1-BF87-0A570F88F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79E27-CAAC-996E-4E96-7C1A6EFD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70CC5-D5E6-0228-5EF0-EFF45A19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861B-87BF-41C4-BC19-71ADC37A818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58BBF6-AD41-8263-290C-BBD66E2A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79E16-BDC3-8BCA-B65E-13AB32DD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4D11-84D1-403A-9CEC-4F5DA3072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5E1DC-4791-B55E-3CDC-D51548EC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06B185-77F8-6FC7-BC95-92E9F5BEA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45E5B-B584-F26E-DB56-597DE710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861B-87BF-41C4-BC19-71ADC37A818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78957-7D8A-9729-B1CA-5760DD16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074AA-525B-EFFD-E043-3CEEA9C7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4D11-84D1-403A-9CEC-4F5DA3072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94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1447BC-19D8-7539-D7EB-E8F1EB1B9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374D7-0C82-BA6E-2C86-C7E19161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68103-CF39-4B8D-EE94-546FE7AF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861B-87BF-41C4-BC19-71ADC37A818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32FCE-CAB0-C0B9-7D1A-7EEC47C7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67E75-BD91-6A15-AE81-31FD68D5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4D11-84D1-403A-9CEC-4F5DA3072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DC187-29D9-8D68-6484-A15AA1DB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92CEC-1550-5669-0EB3-00DE52B5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0698C-BC47-D031-8AB3-E2089ED8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861B-87BF-41C4-BC19-71ADC37A818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F22F7-6D45-6108-CEF3-C6C6C080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E4F76-5081-3892-CE6A-AB2BE14A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4D11-84D1-403A-9CEC-4F5DA3072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0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5C498-CCCA-D387-215F-084A9AA6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6A158-5F07-B157-8F5A-3B28AFB47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38FC9-3CAA-23A8-6C9B-66E46127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861B-87BF-41C4-BC19-71ADC37A818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B8577-8BCA-D239-C733-F80BA1C6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2A7F6-8F03-2640-1F96-E0E4CA89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4D11-84D1-403A-9CEC-4F5DA3072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E2A5-92C2-64FE-FB1F-A09F66C9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F9586-35C2-0D09-1CFE-0B3C0DE04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2D331-7150-3EB1-0475-6AD1171AA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A196F-9980-0913-45FB-2C618215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861B-87BF-41C4-BC19-71ADC37A818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879B2C-271B-1F68-82B4-A4A0497B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459908-5A9B-459E-459A-5EA1C548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4D11-84D1-403A-9CEC-4F5DA3072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3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F0721-6B96-9B01-5EA8-DF26C9A1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4E442-4351-C4A5-2D40-C68A7B745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F24C4-D82F-DD93-A8F9-023C5D874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CEB311-2EC0-1085-49C4-F14580D20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CDA1C3-2930-E951-DA54-FEECF4EB6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8B26D9-5D81-E179-E436-1B67A265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861B-87BF-41C4-BC19-71ADC37A818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4A9095-7B4F-EC7F-6CBF-18B6A608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F0BE9F-3092-59E5-A755-90732A24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4D11-84D1-403A-9CEC-4F5DA3072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41957-DC98-AB5D-8AC5-AA531567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83F88A-8B8C-2716-A6CF-D51FADEE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861B-87BF-41C4-BC19-71ADC37A818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436D44-CF77-28BE-0CF4-CAA58B51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AACA4E-649F-95F6-B590-2B74D9AC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4D11-84D1-403A-9CEC-4F5DA3072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5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D0FA73-5F89-A032-9DCD-D752805C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861B-87BF-41C4-BC19-71ADC37A818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49CE45-AEA6-3C3C-0C2E-18638F11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DDAC58-E9ED-E673-5AEB-474FF1DA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4D11-84D1-403A-9CEC-4F5DA3072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0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697B9-E151-24AA-4B12-E1313B38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56B11-155D-D327-2FE9-DB21BE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342A1-012A-65D8-EE99-8C3F14CE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0BA14-63A5-3F17-DADB-2EC20E27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861B-87BF-41C4-BC19-71ADC37A818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F488E-0C6E-E50B-4613-2F4EEB29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EC7ED-1441-3C97-C9B1-265F83F9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4D11-84D1-403A-9CEC-4F5DA3072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7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F1049-D6E8-355D-1431-79DB8C8F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13C74-B99E-3C13-3C42-435B00975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5E1BF-D1DB-2CA5-C30E-FA8DDECEC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2AC95-190E-351F-EC0B-6FA72D22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4861B-87BF-41C4-BC19-71ADC37A818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96734-5CF3-CBE7-CFA3-E89C4819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43594-A008-743A-B716-9E7C0318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34D11-84D1-403A-9CEC-4F5DA3072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DF36C1-ABF8-7521-3690-79E2BBF5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D752B-1C81-0E3A-08CB-036749618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7AD77-D7CB-E957-990A-5CEE7D843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4861B-87BF-41C4-BC19-71ADC37A818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AC48D-7223-1E72-F43C-D21DBA387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53B40-BF2E-F79E-E6D3-968622D70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234D11-84D1-403A-9CEC-4F5DA3072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6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downloads/release/python-3105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E56DAC-64E6-E8A3-A97A-2DE305BF8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/>
              <a:t>자율주행자동차 세미나</a:t>
            </a:r>
            <a:br>
              <a:rPr lang="en-US" altLang="ko-KR" sz="5400" dirty="0"/>
            </a:br>
            <a:r>
              <a:rPr lang="en-US" altLang="ko-KR" sz="5400" dirty="0"/>
              <a:t>(24</a:t>
            </a:r>
            <a:r>
              <a:rPr lang="ko-KR" altLang="en-US" sz="5400" dirty="0"/>
              <a:t>학년도 </a:t>
            </a:r>
            <a:r>
              <a:rPr lang="en-US" altLang="ko-KR" sz="5400" dirty="0"/>
              <a:t>1</a:t>
            </a:r>
            <a:r>
              <a:rPr lang="ko-KR" altLang="en-US" sz="5400" dirty="0"/>
              <a:t>학기</a:t>
            </a:r>
            <a:r>
              <a:rPr lang="en-US" altLang="ko-KR" sz="5400" dirty="0"/>
              <a:t>)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537720-123A-EDBD-4154-DA7F3679A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강의 자료 </a:t>
            </a:r>
            <a:r>
              <a:rPr lang="en-US" altLang="ko-KR" dirty="0"/>
              <a:t>1</a:t>
            </a:r>
            <a:endParaRPr lang="en-US" altLang="ko-KR"/>
          </a:p>
          <a:p>
            <a:pPr algn="r"/>
            <a:r>
              <a:rPr lang="en-US" altLang="ko-KR" dirty="0"/>
              <a:t>COMP D&amp;A</a:t>
            </a:r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19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6B8F61-75E7-D51B-8D64-A42280DE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Python </a:t>
            </a:r>
            <a:r>
              <a:rPr lang="ko-KR" altLang="en-US" sz="4000"/>
              <a:t>스크립트 실습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D3B5E-A3B9-FC77-A23E-479A22A6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옆의 사진과 같이 프로그램을 작성한 후</a:t>
            </a:r>
            <a:r>
              <a:rPr lang="en-US" altLang="ko-KR" sz="2000" dirty="0"/>
              <a:t>, test.py</a:t>
            </a:r>
            <a:r>
              <a:rPr lang="ko-KR" altLang="en-US" sz="2000" dirty="0"/>
              <a:t>로 저장해보자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100" dirty="0"/>
              <a:t>     (C</a:t>
            </a:r>
            <a:r>
              <a:rPr lang="ko-KR" altLang="en-US" sz="1100" dirty="0"/>
              <a:t>언어와 달리 변수 선언 시 자료형을 명시하지 않아도 됨</a:t>
            </a:r>
            <a:r>
              <a:rPr lang="en-US" altLang="ko-KR" sz="1100" dirty="0"/>
              <a:t>.)</a:t>
            </a:r>
          </a:p>
          <a:p>
            <a:pPr marL="0" indent="0">
              <a:buNone/>
            </a:pPr>
            <a:r>
              <a:rPr lang="ko-KR" altLang="en-US" sz="1100" dirty="0"/>
              <a:t>     </a:t>
            </a:r>
            <a:r>
              <a:rPr lang="en-US" altLang="ko-KR" sz="1100" dirty="0"/>
              <a:t>* </a:t>
            </a:r>
            <a:r>
              <a:rPr lang="ko-KR" altLang="en-US" sz="1100" dirty="0"/>
              <a:t>할당되는 값에 따라 자료형이 동적으로 결정됨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  </a:t>
            </a:r>
            <a:r>
              <a:rPr lang="ko-KR" altLang="en-US" sz="1100" dirty="0"/>
              <a:t>변수의 자료형을 알아내는 방법 </a:t>
            </a:r>
            <a:r>
              <a:rPr lang="en-US" altLang="ko-KR" sz="1100" dirty="0"/>
              <a:t>=&gt; type(a)</a:t>
            </a:r>
          </a:p>
          <a:p>
            <a:r>
              <a:rPr lang="en-US" altLang="ko-KR" sz="2000" dirty="0"/>
              <a:t>Run </a:t>
            </a:r>
            <a:r>
              <a:rPr lang="ko-KR" altLang="en-US" sz="2000" dirty="0"/>
              <a:t>메뉴의 </a:t>
            </a:r>
            <a:r>
              <a:rPr lang="en-US" altLang="ko-KR" sz="2000" dirty="0"/>
              <a:t>Run Module </a:t>
            </a:r>
            <a:r>
              <a:rPr lang="ko-KR" altLang="en-US" sz="2000" dirty="0"/>
              <a:t>클릭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*</a:t>
            </a:r>
            <a:r>
              <a:rPr lang="ko-KR" altLang="en-US" sz="2000" dirty="0"/>
              <a:t> 프로그램이 저장되어 있지 않으면 저장하라는 메시지 출력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94DBFC-E1AB-E63A-FF06-2FFFA4AA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27728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CA10FF-54C9-E6D8-EE8F-EFDDA460C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0137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7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55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5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675020-579A-F18A-99ED-24D4192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altLang="ko-KR"/>
              <a:t>Python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2F00B-6670-A417-B47E-03FC12516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5578026" cy="355358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변수에 입력 받기 </a:t>
            </a:r>
            <a:r>
              <a:rPr lang="en-US" altLang="ko-KR" sz="2000" dirty="0"/>
              <a:t>– input()</a:t>
            </a:r>
          </a:p>
          <a:p>
            <a:r>
              <a:rPr lang="en-US" altLang="ko-KR" sz="2000" dirty="0"/>
              <a:t>input() </a:t>
            </a:r>
            <a:r>
              <a:rPr lang="ko-KR" altLang="en-US" sz="2000" dirty="0"/>
              <a:t>함수를</a:t>
            </a:r>
            <a:r>
              <a:rPr lang="en-US" altLang="ko-KR" sz="2000" dirty="0"/>
              <a:t> </a:t>
            </a:r>
            <a:r>
              <a:rPr lang="ko-KR" altLang="en-US" sz="2000" dirty="0"/>
              <a:t>사용하면</a:t>
            </a:r>
            <a:r>
              <a:rPr lang="en-US" altLang="ko-KR" sz="2000" dirty="0"/>
              <a:t> </a:t>
            </a:r>
            <a:r>
              <a:rPr lang="ko-KR" altLang="en-US" sz="2000" dirty="0"/>
              <a:t>입력한 </a:t>
            </a:r>
            <a:r>
              <a:rPr lang="en-US" altLang="ko-KR" sz="2000" dirty="0"/>
              <a:t>‘</a:t>
            </a:r>
            <a:r>
              <a:rPr lang="ko-KR" altLang="en-US" sz="2000" dirty="0"/>
              <a:t>문자열</a:t>
            </a:r>
            <a:r>
              <a:rPr lang="en-US" altLang="ko-KR" sz="2000" dirty="0"/>
              <a:t>’</a:t>
            </a:r>
            <a:r>
              <a:rPr lang="ko-KR" altLang="en-US" sz="2000" dirty="0"/>
              <a:t>이 그대로 출력됨 문자열을 받는 것이므로 자료형 </a:t>
            </a:r>
            <a:r>
              <a:rPr lang="en-US" altLang="ko-KR" sz="2000" dirty="0"/>
              <a:t>(class)</a:t>
            </a:r>
            <a:r>
              <a:rPr lang="ko-KR" altLang="en-US" sz="2000" dirty="0"/>
              <a:t>는</a:t>
            </a:r>
            <a:r>
              <a:rPr lang="en-US" altLang="ko-KR" sz="2000" dirty="0"/>
              <a:t> ‘str’. </a:t>
            </a:r>
            <a:r>
              <a:rPr lang="ko-KR" altLang="en-US" sz="2000" dirty="0"/>
              <a:t>숫자도 받을 수는 있긴 함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입력 값 정수로 변환하기</a:t>
            </a:r>
            <a:endParaRPr lang="en-US" altLang="ko-KR" sz="2000" dirty="0"/>
          </a:p>
          <a:p>
            <a:r>
              <a:rPr lang="en-US" altLang="ko-KR" sz="1400" dirty="0"/>
              <a:t>a = int(input('</a:t>
            </a:r>
            <a:r>
              <a:rPr lang="ko-KR" altLang="en-US" sz="1400" dirty="0"/>
              <a:t>숫자를 입력하세요</a:t>
            </a:r>
            <a:r>
              <a:rPr lang="en-US" altLang="ko-KR" sz="1400" dirty="0"/>
              <a:t>: ‘)) // </a:t>
            </a:r>
            <a:r>
              <a:rPr lang="ko-KR" altLang="en-US" sz="1400" dirty="0"/>
              <a:t>실수는 </a:t>
            </a:r>
            <a:r>
              <a:rPr lang="en-US" altLang="ko-KR" sz="1400" dirty="0"/>
              <a:t>float() </a:t>
            </a:r>
            <a:r>
              <a:rPr lang="ko-KR" altLang="en-US" sz="1400" dirty="0"/>
              <a:t>사용</a:t>
            </a:r>
            <a:r>
              <a:rPr lang="en-US" altLang="ko-KR" sz="1400" dirty="0"/>
              <a:t>!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C3E198-E9EA-FC80-831B-175C563D9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427" b="42387"/>
          <a:stretch/>
        </p:blipFill>
        <p:spPr>
          <a:xfrm>
            <a:off x="7056646" y="701326"/>
            <a:ext cx="4491887" cy="25087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24B119-BECE-48F0-5242-331E935FF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46" y="3901038"/>
            <a:ext cx="4491887" cy="1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1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C705E8-079D-1BCD-A9DF-6D8D1BBA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altLang="ko-KR" sz="3600" dirty="0"/>
              <a:t>Python</a:t>
            </a:r>
            <a:r>
              <a:rPr lang="ko-KR" altLang="en-US" sz="3600" dirty="0"/>
              <a:t> 문법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F1392-333C-4779-88FD-B04A7DA5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함수 정의 </a:t>
            </a:r>
            <a:r>
              <a:rPr lang="en-US" altLang="ko-KR" sz="1800" dirty="0"/>
              <a:t>(</a:t>
            </a:r>
            <a:r>
              <a:rPr lang="ko-KR" altLang="en-US" sz="1800" dirty="0"/>
              <a:t>반환 값 자료형을 따로 명시하지 않음</a:t>
            </a:r>
            <a:r>
              <a:rPr lang="en-US" altLang="ko-KR" sz="1800" dirty="0"/>
              <a:t>) </a:t>
            </a:r>
          </a:p>
          <a:p>
            <a:pPr marL="0" indent="0">
              <a:buNone/>
            </a:pPr>
            <a:r>
              <a:rPr lang="en-US" altLang="ko-KR" sz="1800" dirty="0"/>
              <a:t>def </a:t>
            </a:r>
            <a:r>
              <a:rPr lang="ko-KR" altLang="en-US" sz="1800" dirty="0"/>
              <a:t>함수이름</a:t>
            </a:r>
            <a:r>
              <a:rPr lang="en-US" altLang="ko-KR" sz="1800" dirty="0"/>
              <a:t>(</a:t>
            </a:r>
            <a:r>
              <a:rPr lang="ko-KR" altLang="en-US" sz="1800" dirty="0"/>
              <a:t>인자</a:t>
            </a:r>
            <a:r>
              <a:rPr lang="en-US" altLang="ko-KR" sz="1800" dirty="0"/>
              <a:t>1, </a:t>
            </a:r>
            <a:r>
              <a:rPr lang="ko-KR" altLang="en-US" sz="1800" dirty="0"/>
              <a:t>인자</a:t>
            </a:r>
            <a:r>
              <a:rPr lang="en-US" altLang="ko-KR" sz="1800" dirty="0"/>
              <a:t>2): </a:t>
            </a:r>
          </a:p>
          <a:p>
            <a:pPr marL="0" indent="0">
              <a:buNone/>
            </a:pPr>
            <a:r>
              <a:rPr lang="ko-KR" altLang="en-US" sz="1800" dirty="0"/>
              <a:t>     코드 </a:t>
            </a:r>
            <a:r>
              <a:rPr lang="en-US" altLang="ko-KR" sz="1800" dirty="0"/>
              <a:t>* </a:t>
            </a:r>
            <a:r>
              <a:rPr lang="ko-KR" altLang="en-US" sz="1800" dirty="0"/>
              <a:t>들여쓰기 조심</a:t>
            </a:r>
            <a:r>
              <a:rPr lang="en-US" altLang="ko-KR" sz="1800" dirty="0"/>
              <a:t>!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306129-ADA3-C960-4375-BFE2486D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5640"/>
            <a:ext cx="5124168" cy="26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9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721CD5-790C-286B-BDE3-8F796917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Python </a:t>
            </a:r>
            <a:r>
              <a:rPr lang="ko-KR" altLang="en-US" sz="4800" dirty="0"/>
              <a:t>문법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6C47D-BB97-9942-0022-E5C59878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조건문</a:t>
            </a:r>
            <a:endParaRPr lang="en-US" altLang="ko-KR" sz="2000" dirty="0"/>
          </a:p>
          <a:p>
            <a:r>
              <a:rPr lang="en-US" altLang="ko-KR" sz="2000" dirty="0"/>
              <a:t>if </a:t>
            </a:r>
            <a:r>
              <a:rPr lang="en-US" altLang="ko-KR" sz="2000" dirty="0" err="1"/>
              <a:t>elif</a:t>
            </a:r>
            <a:r>
              <a:rPr lang="en-US" altLang="ko-KR" sz="2000" dirty="0"/>
              <a:t> else </a:t>
            </a:r>
            <a:r>
              <a:rPr lang="ko-KR" altLang="en-US" sz="2000" dirty="0"/>
              <a:t>문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if </a:t>
            </a:r>
            <a:r>
              <a:rPr lang="ko-KR" altLang="en-US" sz="2000" dirty="0"/>
              <a:t>조건식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코드</a:t>
            </a:r>
            <a:r>
              <a:rPr lang="en-US" altLang="ko-KR" sz="2000" dirty="0"/>
              <a:t>1</a:t>
            </a:r>
          </a:p>
          <a:p>
            <a:pPr marL="0" indent="0">
              <a:buNone/>
            </a:pPr>
            <a:r>
              <a:rPr lang="en-US" altLang="ko-KR" sz="2000" dirty="0" err="1"/>
              <a:t>elif</a:t>
            </a:r>
            <a:r>
              <a:rPr lang="en-US" altLang="ko-KR" sz="2000" dirty="0"/>
              <a:t> </a:t>
            </a:r>
            <a:r>
              <a:rPr lang="ko-KR" altLang="en-US" sz="2000" dirty="0"/>
              <a:t>조건식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코드</a:t>
            </a:r>
            <a:r>
              <a:rPr lang="en-US" altLang="ko-KR" sz="2000" dirty="0"/>
              <a:t>2</a:t>
            </a:r>
          </a:p>
          <a:p>
            <a:pPr marL="0" indent="0">
              <a:buNone/>
            </a:pPr>
            <a:r>
              <a:rPr lang="en-US" altLang="ko-KR" sz="2000" dirty="0"/>
              <a:t>else</a:t>
            </a:r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코드</a:t>
            </a:r>
            <a:r>
              <a:rPr lang="en-US" altLang="ko-KR" sz="2000" dirty="0"/>
              <a:t>3</a:t>
            </a:r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DE8EE3-3F7D-BF9E-C953-98BE55ED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618" y="2484255"/>
            <a:ext cx="4616105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2FB401-A656-1725-73A2-56B47676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Python</a:t>
            </a:r>
            <a:r>
              <a:rPr lang="ko-KR" altLang="en-US" sz="3200" dirty="0"/>
              <a:t> 문법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3EC0C-BE69-76EB-7880-6D02F4C5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ko-KR" altLang="en-US" sz="18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비교 연산자는 연산의 결과가 </a:t>
            </a:r>
            <a:r>
              <a:rPr lang="en-US" altLang="ko-KR" sz="18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True </a:t>
            </a:r>
            <a:r>
              <a:rPr lang="ko-KR" altLang="en-US" sz="18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또는 </a:t>
            </a:r>
            <a:r>
              <a:rPr lang="en-US" altLang="ko-KR" sz="18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False</a:t>
            </a:r>
            <a:r>
              <a:rPr lang="ko-KR" altLang="en-US" sz="1800" dirty="0">
                <a:highlight>
                  <a:srgbClr val="FFFFFF"/>
                </a:highlight>
                <a:latin typeface="Helvetica" panose="020B0604020202020204" pitchFamily="34" charset="0"/>
              </a:rPr>
              <a:t>로</a:t>
            </a:r>
            <a:r>
              <a:rPr lang="ko-KR" altLang="en-US" sz="18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 리턴 된다</a:t>
            </a:r>
            <a:r>
              <a:rPr lang="en-US" altLang="ko-KR" sz="18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. </a:t>
            </a:r>
            <a:r>
              <a:rPr lang="ko-KR" altLang="en-US" sz="18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 </a:t>
            </a:r>
            <a:r>
              <a:rPr lang="en-US" altLang="ko-KR" sz="18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True</a:t>
            </a:r>
            <a:r>
              <a:rPr lang="ko-KR" altLang="en-US" sz="18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는 연산 결과가 참일 경우</a:t>
            </a:r>
            <a:r>
              <a:rPr lang="en-US" altLang="ko-KR" sz="18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, False</a:t>
            </a:r>
            <a:r>
              <a:rPr lang="ko-KR" altLang="en-US" sz="18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는 연산 결과가 거짓일 경우를 의미한다고 알아두면 된다</a:t>
            </a:r>
            <a:r>
              <a:rPr lang="en-US" altLang="ko-KR" sz="1800" b="0" i="0" dirty="0"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highlight>
                  <a:srgbClr val="FFFFFF"/>
                </a:highlight>
                <a:latin typeface="Helvetica" panose="020B0604020202020204" pitchFamily="34" charset="0"/>
              </a:rPr>
              <a:t>(C</a:t>
            </a:r>
            <a:r>
              <a:rPr lang="ko-KR" altLang="en-US" sz="1800" dirty="0">
                <a:highlight>
                  <a:srgbClr val="FFFFFF"/>
                </a:highlight>
                <a:latin typeface="Helvetica" panose="020B0604020202020204" pitchFamily="34" charset="0"/>
              </a:rPr>
              <a:t>언어와 같음</a:t>
            </a:r>
            <a:r>
              <a:rPr lang="en-US" altLang="ko-KR" sz="1800" dirty="0">
                <a:highlight>
                  <a:srgbClr val="FFFFFF"/>
                </a:highlight>
                <a:latin typeface="Helvetica" panose="020B0604020202020204" pitchFamily="34" charset="0"/>
              </a:rPr>
              <a:t>) ex)</a:t>
            </a:r>
            <a:r>
              <a:rPr lang="ko-KR" altLang="en-US" sz="1800" dirty="0">
                <a:highlight>
                  <a:srgbClr val="FFFFFF"/>
                </a:highlight>
                <a:latin typeface="Helvetica" panose="020B0604020202020204" pitchFamily="34" charset="0"/>
              </a:rPr>
              <a:t> </a:t>
            </a:r>
            <a:r>
              <a:rPr lang="en-US" altLang="ko-KR" sz="1800" dirty="0">
                <a:highlight>
                  <a:srgbClr val="FFFFFF"/>
                </a:highlight>
                <a:latin typeface="Helvetica" panose="020B0604020202020204" pitchFamily="34" charset="0"/>
              </a:rPr>
              <a:t>&gt;&gt;&gt; 1</a:t>
            </a:r>
            <a:r>
              <a:rPr lang="ko-KR" altLang="en-US" sz="1800" dirty="0">
                <a:highlight>
                  <a:srgbClr val="FFFFFF"/>
                </a:highlight>
                <a:latin typeface="Helvetica" panose="020B0604020202020204" pitchFamily="34" charset="0"/>
              </a:rPr>
              <a:t> </a:t>
            </a:r>
            <a:r>
              <a:rPr lang="en-US" altLang="ko-KR" sz="1800" dirty="0">
                <a:highlight>
                  <a:srgbClr val="FFFFFF"/>
                </a:highlight>
                <a:latin typeface="Helvetica" panose="020B0604020202020204" pitchFamily="34" charset="0"/>
              </a:rPr>
              <a:t>== 1.0 True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F2E0B0-8122-D527-6719-D11217C1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67" y="2774468"/>
            <a:ext cx="11164824" cy="340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5A8E5-D9AD-34F2-82F7-5511CF71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문법 </a:t>
            </a:r>
            <a:r>
              <a:rPr lang="en-US" altLang="ko-KR" dirty="0"/>
              <a:t>– </a:t>
            </a:r>
            <a:r>
              <a:rPr lang="ko-KR" altLang="en-US" dirty="0"/>
              <a:t>산술 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AB4BFA-AF38-CC07-E5D0-5821B462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152" y="1825625"/>
            <a:ext cx="8169696" cy="4351338"/>
          </a:xfrm>
        </p:spPr>
      </p:pic>
    </p:spTree>
    <p:extLst>
      <p:ext uri="{BB962C8B-B14F-4D97-AF65-F5344CB8AC3E}">
        <p14:creationId xmlns:p14="http://schemas.microsoft.com/office/powerpoint/2010/main" val="405142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5A5824-59A0-2624-6E06-A1C5D3DC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Python</a:t>
            </a:r>
            <a:r>
              <a:rPr lang="ko-KR" altLang="en-US" sz="5400"/>
              <a:t> 문법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FEB51-9BFC-F00D-651A-3A91BFB2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ko-KR" altLang="en-US" sz="2200"/>
              <a:t>논리 연산자</a:t>
            </a:r>
            <a:endParaRPr lang="en-US" altLang="ko-KR" sz="2200"/>
          </a:p>
          <a:p>
            <a:pPr marL="0" indent="0">
              <a:buNone/>
            </a:pPr>
            <a:r>
              <a:rPr lang="en-US" altLang="ko-KR" sz="2200"/>
              <a:t>And or not (C</a:t>
            </a:r>
            <a:r>
              <a:rPr lang="ko-KR" altLang="en-US" sz="2200"/>
              <a:t>언어와 다름</a:t>
            </a:r>
            <a:r>
              <a:rPr lang="en-US" altLang="ko-KR" sz="2200"/>
              <a:t>!)</a:t>
            </a:r>
          </a:p>
          <a:p>
            <a:pPr marL="0" indent="0">
              <a:buNone/>
            </a:pPr>
            <a:r>
              <a:rPr lang="en-US" altLang="ko-KR" sz="2200"/>
              <a:t>ex) a and b, a or b, not a</a:t>
            </a:r>
          </a:p>
          <a:p>
            <a:pPr marL="0" indent="0">
              <a:buNone/>
            </a:pPr>
            <a:endParaRPr lang="ko-KR" altLang="en-US" sz="2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CEB64D-7346-91F9-535A-085D8CC4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8" y="2011680"/>
            <a:ext cx="6503936" cy="28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0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458CEC-6D9C-46BC-3C97-ABFE0B4D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Python </a:t>
            </a:r>
            <a:r>
              <a:rPr lang="ko-KR" altLang="en-US" sz="4000"/>
              <a:t>문법 </a:t>
            </a:r>
            <a:r>
              <a:rPr lang="en-US" altLang="ko-KR" sz="4000"/>
              <a:t>- </a:t>
            </a:r>
            <a:r>
              <a:rPr lang="ko-KR" altLang="en-US" sz="4000"/>
              <a:t>반복문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C320A-9448-F272-4E55-CB68909B618A}"/>
              </a:ext>
            </a:extLst>
          </p:cNvPr>
          <p:cNvSpPr>
            <a:spLocks/>
          </p:cNvSpPr>
          <p:nvPr/>
        </p:nvSpPr>
        <p:spPr>
          <a:xfrm>
            <a:off x="838200" y="1991775"/>
            <a:ext cx="9730812" cy="4026594"/>
          </a:xfrm>
          <a:prstGeom prst="rect">
            <a:avLst/>
          </a:prstGeom>
        </p:spPr>
        <p:txBody>
          <a:bodyPr/>
          <a:lstStyle/>
          <a:p>
            <a:pPr defTabSz="841248">
              <a:spcAft>
                <a:spcPts val="600"/>
              </a:spcAft>
            </a:pPr>
            <a:r>
              <a:rPr lang="en-US" altLang="ko-KR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ko-KR" alt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 사용</a:t>
            </a:r>
            <a:endParaRPr lang="en-US" altLang="ko-KR" sz="1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r>
              <a:rPr lang="ko-KR" alt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형태 </a:t>
            </a:r>
            <a:r>
              <a:rPr lang="en-US" altLang="ko-KR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for </a:t>
            </a:r>
            <a:r>
              <a:rPr lang="ko-KR" alt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변수</a:t>
            </a:r>
            <a:r>
              <a:rPr lang="en-US" altLang="ko-KR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range(</a:t>
            </a:r>
            <a:r>
              <a:rPr lang="ko-KR" alt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 횟수</a:t>
            </a:r>
            <a:r>
              <a:rPr lang="en-US" altLang="ko-KR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pPr defTabSz="841248">
              <a:spcAft>
                <a:spcPts val="600"/>
              </a:spcAft>
            </a:pPr>
            <a:r>
              <a:rPr lang="en-US" altLang="ko-KR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ko-KR" altLang="en-US" sz="165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반복할 코드</a:t>
            </a:r>
            <a:endParaRPr lang="en-US" altLang="ko-KR" sz="1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endParaRPr lang="en-US" altLang="ko-KR" sz="165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C35862-D950-2E41-18F8-077B1E019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45" y="3771465"/>
            <a:ext cx="3966917" cy="4672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66BC07-D91D-42DA-E51D-7233BB4D4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060"/>
          <a:stretch/>
        </p:blipFill>
        <p:spPr>
          <a:xfrm>
            <a:off x="9656890" y="2935475"/>
            <a:ext cx="1299944" cy="2512381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E5FC489-AF55-E84E-8936-06F9B5E0E4E7}"/>
              </a:ext>
            </a:extLst>
          </p:cNvPr>
          <p:cNvSpPr/>
          <p:nvPr/>
        </p:nvSpPr>
        <p:spPr>
          <a:xfrm>
            <a:off x="8704712" y="3771465"/>
            <a:ext cx="564356" cy="293329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594B80-51A0-0E5E-15AF-EDAF5A8EA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86" y="3067332"/>
            <a:ext cx="3283332" cy="31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6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D77618-EA0B-2E6F-C9F8-B775C8B2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altLang="ko-KR" sz="3200" dirty="0"/>
              <a:t>Python </a:t>
            </a:r>
            <a:r>
              <a:rPr lang="ko-KR" altLang="en-US" sz="3200" dirty="0"/>
              <a:t>문법 </a:t>
            </a:r>
            <a:r>
              <a:rPr lang="en-US" altLang="ko-KR" sz="3200" dirty="0"/>
              <a:t>- </a:t>
            </a:r>
            <a:r>
              <a:rPr lang="ko-KR" altLang="en-US" sz="3200" dirty="0" err="1"/>
              <a:t>반복문</a:t>
            </a:r>
            <a:endParaRPr lang="ko-KR" alt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849B3-1E41-1C46-9122-8FA775F8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While</a:t>
            </a:r>
            <a:r>
              <a:rPr lang="ko-KR" altLang="en-US" sz="2000" dirty="0"/>
              <a:t>문 사용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err="1"/>
              <a:t>i</a:t>
            </a:r>
            <a:r>
              <a:rPr lang="en-US" altLang="ko-KR" sz="2000" dirty="0"/>
              <a:t> = 0;  # </a:t>
            </a:r>
            <a:r>
              <a:rPr lang="ko-KR" altLang="en-US" sz="2000" dirty="0" err="1"/>
              <a:t>초기식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While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10:  # while </a:t>
            </a:r>
            <a:r>
              <a:rPr lang="ko-KR" altLang="en-US" sz="2000" dirty="0"/>
              <a:t>조건식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print(‘hello world!’) # </a:t>
            </a:r>
            <a:r>
              <a:rPr lang="ko-KR" altLang="en-US" sz="2000" dirty="0"/>
              <a:t>반복할 코드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+ 1  # </a:t>
            </a:r>
            <a:r>
              <a:rPr lang="ko-KR" altLang="en-US" sz="2000" dirty="0" err="1"/>
              <a:t>변화식</a:t>
            </a:r>
            <a:r>
              <a:rPr lang="ko-KR" altLang="en-US" sz="2000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CED975-5B2D-8602-B63D-0DECFB682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86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1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642948-EE3A-1781-873E-02FAD215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altLang="ko-KR" sz="4000" dirty="0"/>
              <a:t>Python </a:t>
            </a:r>
            <a:r>
              <a:rPr lang="ko-KR" altLang="en-US" sz="4000" dirty="0"/>
              <a:t>언어 문법 소개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813F0-5D93-9488-9236-2C566646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◼ 파이썬 코드를 작성하면서 </a:t>
            </a:r>
            <a:r>
              <a:rPr lang="en-US" altLang="ko-KR" sz="1500" dirty="0"/>
              <a:t>input, print </a:t>
            </a:r>
            <a:r>
              <a:rPr lang="ko-KR" altLang="en-US" sz="1500" dirty="0"/>
              <a:t>등의 내장 함수</a:t>
            </a:r>
            <a:r>
              <a:rPr lang="en-US" altLang="ko-KR" sz="1500" dirty="0"/>
              <a:t>(</a:t>
            </a:r>
            <a:r>
              <a:rPr lang="en-US" altLang="ko-KR" sz="1500" dirty="0" err="1"/>
              <a:t>builtin</a:t>
            </a:r>
            <a:r>
              <a:rPr lang="en-US" altLang="ko-KR" sz="1500" dirty="0"/>
              <a:t> function)</a:t>
            </a:r>
            <a:r>
              <a:rPr lang="ko-KR" altLang="en-US" sz="1500" dirty="0"/>
              <a:t>를 주로 사용했는데</a:t>
            </a:r>
            <a:r>
              <a:rPr lang="en-US" altLang="ko-KR" sz="1500" dirty="0"/>
              <a:t>, </a:t>
            </a:r>
            <a:r>
              <a:rPr lang="ko-KR" altLang="en-US" sz="1500" dirty="0"/>
              <a:t>내장 함수만으로는 할 수 있는 것이 별로 없음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◼ 좀 더 복잡한 프로그램을 만들려면 모듈과 패키지를 사용해야 함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◼ 모듈</a:t>
            </a:r>
            <a:r>
              <a:rPr lang="en-US" altLang="ko-KR" sz="1500" dirty="0"/>
              <a:t>(module)</a:t>
            </a:r>
            <a:r>
              <a:rPr lang="ko-KR" altLang="en-US" sz="1500" dirty="0"/>
              <a:t>은 각종 변수</a:t>
            </a:r>
            <a:r>
              <a:rPr lang="en-US" altLang="ko-KR" sz="1500" dirty="0"/>
              <a:t>, </a:t>
            </a:r>
            <a:r>
              <a:rPr lang="ko-KR" altLang="en-US" sz="1500" dirty="0"/>
              <a:t>함수</a:t>
            </a:r>
            <a:r>
              <a:rPr lang="en-US" altLang="ko-KR" sz="1500" dirty="0"/>
              <a:t>, </a:t>
            </a:r>
            <a:r>
              <a:rPr lang="ko-KR" altLang="en-US" sz="1500" dirty="0"/>
              <a:t>클래스를 담고 있는 스크립트 파일이고</a:t>
            </a:r>
            <a:r>
              <a:rPr lang="en-US" altLang="ko-KR" sz="1500" dirty="0"/>
              <a:t>, </a:t>
            </a:r>
            <a:r>
              <a:rPr lang="ko-KR" altLang="en-US" sz="1500" dirty="0"/>
              <a:t>패키지</a:t>
            </a:r>
            <a:r>
              <a:rPr lang="en-US" altLang="ko-KR" sz="1500" dirty="0"/>
              <a:t>(package)</a:t>
            </a:r>
            <a:r>
              <a:rPr lang="ko-KR" altLang="en-US" sz="1500" dirty="0"/>
              <a:t>는 여러 모듈을 묶은 것임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◼ </a:t>
            </a:r>
            <a:r>
              <a:rPr lang="ko-KR" altLang="en-US" sz="1500" dirty="0" err="1"/>
              <a:t>파이썬을</a:t>
            </a:r>
            <a:r>
              <a:rPr lang="ko-KR" altLang="en-US" sz="1500" dirty="0"/>
              <a:t> 설치할 때 다양한 모듈과 패키지가 기본으로 설치됨</a:t>
            </a:r>
            <a:r>
              <a:rPr lang="en-US" altLang="ko-KR" sz="1500" dirty="0"/>
              <a:t>. </a:t>
            </a:r>
            <a:r>
              <a:rPr lang="ko-KR" altLang="en-US" sz="1500" dirty="0"/>
              <a:t>만약 기본 모듈과 패키지로 부족하다면 다른 사람이 만든 모듈과 패키지를 설치해서 쓸 수 있음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◼ 모듈</a:t>
            </a:r>
            <a:r>
              <a:rPr lang="en-US" altLang="ko-KR" sz="1500" dirty="0"/>
              <a:t>: </a:t>
            </a:r>
            <a:r>
              <a:rPr lang="ko-KR" altLang="en-US" sz="1500" dirty="0"/>
              <a:t>특정 기능을 </a:t>
            </a:r>
            <a:r>
              <a:rPr lang="en-US" altLang="ko-KR" sz="1500" dirty="0"/>
              <a:t>.</a:t>
            </a:r>
            <a:r>
              <a:rPr lang="en-US" altLang="ko-KR" sz="1500" dirty="0" err="1"/>
              <a:t>py</a:t>
            </a:r>
            <a:r>
              <a:rPr lang="en-US" altLang="ko-KR" sz="1500" dirty="0"/>
              <a:t> </a:t>
            </a:r>
            <a:r>
              <a:rPr lang="ko-KR" altLang="en-US" sz="1500" dirty="0"/>
              <a:t>파일 단위로 작성한 것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◼ 패키지</a:t>
            </a:r>
            <a:r>
              <a:rPr lang="en-US" altLang="ko-KR" sz="1500" dirty="0"/>
              <a:t>: </a:t>
            </a:r>
            <a:r>
              <a:rPr lang="ko-KR" altLang="en-US" sz="1500" dirty="0"/>
              <a:t>특정 기능과 관련된 여러 모듈을 묶은 것임</a:t>
            </a:r>
            <a:r>
              <a:rPr lang="en-US" altLang="ko-KR" sz="1500" dirty="0"/>
              <a:t>. </a:t>
            </a:r>
            <a:r>
              <a:rPr lang="ko-KR" altLang="en-US" sz="1500" dirty="0"/>
              <a:t>패키지는 모듈에 네임스페이스</a:t>
            </a:r>
            <a:r>
              <a:rPr lang="en-US" altLang="ko-KR" sz="1500" dirty="0"/>
              <a:t>(namespace, </a:t>
            </a:r>
            <a:r>
              <a:rPr lang="ko-KR" altLang="en-US" sz="1500" dirty="0"/>
              <a:t>이름공간</a:t>
            </a:r>
            <a:r>
              <a:rPr lang="en-US" altLang="ko-KR" sz="1500" dirty="0"/>
              <a:t>)</a:t>
            </a:r>
            <a:r>
              <a:rPr lang="ko-KR" altLang="en-US" sz="1500" dirty="0"/>
              <a:t>를 제공 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◼ 파이썬 표준 라이브러리</a:t>
            </a:r>
            <a:r>
              <a:rPr lang="en-US" altLang="ko-KR" sz="1500" dirty="0"/>
              <a:t>: Python</a:t>
            </a:r>
            <a:r>
              <a:rPr lang="ko-KR" altLang="en-US" sz="1500" dirty="0"/>
              <a:t>에 기본으로 설치된 모듈과 패키지</a:t>
            </a:r>
            <a:r>
              <a:rPr lang="en-US" altLang="ko-KR" sz="1500" dirty="0"/>
              <a:t>, </a:t>
            </a:r>
            <a:r>
              <a:rPr lang="ko-KR" altLang="en-US" sz="1500" dirty="0"/>
              <a:t>내장 함수를 묶어서 파이썬 표준 라이브러리</a:t>
            </a:r>
            <a:r>
              <a:rPr lang="en-US" altLang="ko-KR" sz="1500" dirty="0"/>
              <a:t>(Python Standard Library, PSL)</a:t>
            </a:r>
            <a:r>
              <a:rPr lang="ko-KR" altLang="en-US" sz="1500" dirty="0"/>
              <a:t>라 호칭</a:t>
            </a:r>
          </a:p>
        </p:txBody>
      </p:sp>
    </p:spTree>
    <p:extLst>
      <p:ext uri="{BB962C8B-B14F-4D97-AF65-F5344CB8AC3E}">
        <p14:creationId xmlns:p14="http://schemas.microsoft.com/office/powerpoint/2010/main" val="425423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15A8DB-7AC6-EE62-A363-4BFA640F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en-US" sz="3600">
                <a:solidFill>
                  <a:schemeClr val="tx2"/>
                </a:solidFill>
              </a:rPr>
              <a:t>수업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BB7A1-6841-05A4-F2E1-317BA1F2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chemeClr val="tx2"/>
                </a:solidFill>
              </a:rPr>
              <a:t>Python </a:t>
            </a:r>
            <a:r>
              <a:rPr lang="ko-KR" altLang="en-US" sz="2000" dirty="0">
                <a:solidFill>
                  <a:schemeClr val="tx2"/>
                </a:solidFill>
              </a:rPr>
              <a:t>프로그래밍 환경 구축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1) </a:t>
            </a:r>
            <a:r>
              <a:rPr lang="ko-KR" altLang="en-US" sz="1800" dirty="0">
                <a:solidFill>
                  <a:schemeClr val="tx2"/>
                </a:solidFill>
              </a:rPr>
              <a:t>개발 도구 설치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2) IDLE shell </a:t>
            </a:r>
            <a:r>
              <a:rPr lang="ko-KR" altLang="en-US" sz="1800" dirty="0">
                <a:solidFill>
                  <a:schemeClr val="tx2"/>
                </a:solidFill>
              </a:rPr>
              <a:t>학습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en-US" altLang="ko-KR" sz="2000" dirty="0">
                <a:solidFill>
                  <a:schemeClr val="tx2"/>
                </a:solidFill>
              </a:rPr>
              <a:t>Python </a:t>
            </a:r>
            <a:r>
              <a:rPr lang="ko-KR" altLang="en-US" sz="2000" dirty="0">
                <a:solidFill>
                  <a:schemeClr val="tx2"/>
                </a:solidFill>
              </a:rPr>
              <a:t>문법 실습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컴퓨터">
            <a:extLst>
              <a:ext uri="{FF2B5EF4-FFF2-40B4-BE49-F238E27FC236}">
                <a16:creationId xmlns:a16="http://schemas.microsoft.com/office/drawing/2014/main" id="{E99958C2-CC0E-5372-CEC9-1939615FC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16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0CD449-DFDB-3E40-DB4A-0D8A4D0F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altLang="ko-KR" sz="4800" dirty="0"/>
              <a:t>Python </a:t>
            </a:r>
            <a:r>
              <a:rPr lang="ko-KR" altLang="en-US" sz="4800" dirty="0"/>
              <a:t>언어 문법 소개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65595-D94D-6DF8-874E-46B8B3BB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97" y="2599509"/>
            <a:ext cx="5158862" cy="3639450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import</a:t>
            </a:r>
            <a:r>
              <a:rPr lang="ko-KR" altLang="en-US" sz="2000" dirty="0"/>
              <a:t>로 모듈 가져오기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◼ 유형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1600" dirty="0"/>
              <a:t>import </a:t>
            </a:r>
            <a:r>
              <a:rPr lang="ko-KR" altLang="en-US" sz="1600" dirty="0"/>
              <a:t>모듈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import </a:t>
            </a:r>
            <a:r>
              <a:rPr lang="ko-KR" altLang="en-US" sz="1600" dirty="0"/>
              <a:t>모듈</a:t>
            </a:r>
            <a:r>
              <a:rPr lang="en-US" altLang="ko-KR" sz="1600" dirty="0"/>
              <a:t>1, </a:t>
            </a:r>
            <a:r>
              <a:rPr lang="ko-KR" altLang="en-US" sz="1600" dirty="0"/>
              <a:t>모듈</a:t>
            </a:r>
            <a:r>
              <a:rPr lang="en-US" altLang="ko-KR" sz="1600" dirty="0"/>
              <a:t>2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◼ </a:t>
            </a:r>
            <a:r>
              <a:rPr lang="ko-KR" altLang="en-US" sz="2000" dirty="0"/>
              <a:t>사용 방법 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</a:t>
            </a:r>
            <a:r>
              <a:rPr lang="ko-KR" altLang="en-US" sz="1600" dirty="0"/>
              <a:t>모듈</a:t>
            </a:r>
            <a:r>
              <a:rPr lang="en-US" altLang="ko-KR" sz="1600" dirty="0"/>
              <a:t>.</a:t>
            </a:r>
            <a:r>
              <a:rPr lang="ko-KR" altLang="en-US" sz="1600" dirty="0"/>
              <a:t>변수 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모듈</a:t>
            </a:r>
            <a:r>
              <a:rPr lang="en-US" altLang="ko-KR" sz="1600" dirty="0"/>
              <a:t>.</a:t>
            </a:r>
            <a:r>
              <a:rPr lang="ko-KR" altLang="en-US" sz="1600" dirty="0"/>
              <a:t>함수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모듈</a:t>
            </a:r>
            <a:r>
              <a:rPr lang="en-US" altLang="ko-KR" sz="1600" dirty="0"/>
              <a:t>.</a:t>
            </a:r>
            <a:r>
              <a:rPr lang="ko-KR" altLang="en-US" sz="1600" dirty="0"/>
              <a:t>클래스</a:t>
            </a:r>
            <a:r>
              <a:rPr lang="en-US" altLang="ko-KR" sz="1600" dirty="0"/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92B2F1-250A-4CF4-82FE-A51F90FD7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/>
          <a:stretch/>
        </p:blipFill>
        <p:spPr>
          <a:xfrm>
            <a:off x="4807744" y="3271964"/>
            <a:ext cx="6513176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7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5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71B22C-4423-813F-EC48-63C3797F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Python</a:t>
            </a:r>
            <a:r>
              <a:rPr lang="ko-KR" altLang="en-US" sz="4800"/>
              <a:t> 언어 문법 소개</a:t>
            </a:r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5CB71B79-6374-223B-F0B5-4536AD4B9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200" dirty="0"/>
              <a:t>import as</a:t>
            </a:r>
            <a:r>
              <a:rPr lang="ko-KR" altLang="en-US" sz="2200" dirty="0"/>
              <a:t>로 모듈 이름 지정 가능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(import </a:t>
            </a:r>
            <a:r>
              <a:rPr lang="ko-KR" altLang="en-US" sz="2200" dirty="0"/>
              <a:t>모듈 </a:t>
            </a:r>
            <a:r>
              <a:rPr lang="en-US" altLang="ko-KR" sz="2200" dirty="0"/>
              <a:t>as </a:t>
            </a:r>
            <a:r>
              <a:rPr lang="ko-KR" altLang="en-US" sz="2200" dirty="0"/>
              <a:t>이름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 err="1"/>
              <a:t>m.sqrt</a:t>
            </a:r>
            <a:r>
              <a:rPr lang="en-US" altLang="ko-KR" sz="2200" dirty="0"/>
              <a:t>()</a:t>
            </a:r>
          </a:p>
          <a:p>
            <a:pPr marL="0" indent="0">
              <a:buNone/>
            </a:pPr>
            <a:endParaRPr lang="en-US" altLang="ko-KR" sz="2200" dirty="0"/>
          </a:p>
          <a:p>
            <a:r>
              <a:rPr lang="en-US" altLang="ko-KR" sz="2200" dirty="0"/>
              <a:t>from import</a:t>
            </a:r>
            <a:r>
              <a:rPr lang="ko-KR" altLang="en-US" sz="2200" dirty="0"/>
              <a:t>로 모듈의 일부를 가져오는 것 또한 가능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(from </a:t>
            </a:r>
            <a:r>
              <a:rPr lang="ko-KR" altLang="en-US" sz="2200" dirty="0"/>
              <a:t>모듈 </a:t>
            </a:r>
            <a:r>
              <a:rPr lang="en-US" altLang="ko-KR" sz="2200" dirty="0"/>
              <a:t>import </a:t>
            </a:r>
            <a:r>
              <a:rPr lang="ko-KR" altLang="en-US" sz="2200" dirty="0"/>
              <a:t>변수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Pi, sqrt(4.0)</a:t>
            </a:r>
          </a:p>
          <a:p>
            <a:pPr marL="0" indent="0">
              <a:buNone/>
            </a:pPr>
            <a:endParaRPr lang="ko-KR" altLang="en-US" sz="2200" dirty="0"/>
          </a:p>
        </p:txBody>
      </p:sp>
      <p:cxnSp>
        <p:nvCxnSpPr>
          <p:cNvPr id="80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7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98EF2E-F95B-83FE-C657-6CFE6BE0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393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sz="4000" dirty="0"/>
              <a:t>Python pip </a:t>
            </a:r>
            <a:r>
              <a:rPr lang="ko-KR" altLang="en-US" sz="4000" dirty="0"/>
              <a:t>설치</a:t>
            </a:r>
          </a:p>
        </p:txBody>
      </p:sp>
      <p:pic>
        <p:nvPicPr>
          <p:cNvPr id="7" name="Graphic 6" descr="컴퓨터">
            <a:extLst>
              <a:ext uri="{FF2B5EF4-FFF2-40B4-BE49-F238E27FC236}">
                <a16:creationId xmlns:a16="http://schemas.microsoft.com/office/drawing/2014/main" id="{3439BE71-06C3-E962-3473-187E947D1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429670"/>
            <a:ext cx="914400" cy="9144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5FD85-7FD8-0CD9-B9E1-43E1134C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652" y="730249"/>
            <a:ext cx="7153147" cy="53848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◼ 파이썬 패키지 인덱스에서 패키지 설치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1)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파이썬은</a:t>
            </a:r>
            <a:r>
              <a:rPr lang="ko-KR" altLang="en-US" sz="1400" dirty="0"/>
              <a:t> 파이썬 표준 라이브러리</a:t>
            </a:r>
            <a:r>
              <a:rPr lang="en-US" altLang="ko-KR" sz="1400" dirty="0"/>
              <a:t>(Python Standard Library, PSL) </a:t>
            </a:r>
            <a:r>
              <a:rPr lang="ko-KR" altLang="en-US" sz="1400" dirty="0"/>
              <a:t>이외에도 파이썬 패키지 인덱스</a:t>
            </a:r>
            <a:r>
              <a:rPr lang="en-US" altLang="ko-KR" sz="1400" dirty="0"/>
              <a:t>(Python Package Index, </a:t>
            </a:r>
            <a:r>
              <a:rPr lang="en-US" altLang="ko-KR" sz="1400" dirty="0" err="1"/>
              <a:t>PyPI</a:t>
            </a:r>
            <a:r>
              <a:rPr lang="en-US" altLang="ko-KR" sz="1400" dirty="0"/>
              <a:t>)</a:t>
            </a:r>
            <a:r>
              <a:rPr lang="ko-KR" altLang="en-US" sz="1400" dirty="0"/>
              <a:t>를 통해 다양한 패키지를 사용 가능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2)</a:t>
            </a:r>
            <a:r>
              <a:rPr lang="ko-KR" altLang="en-US" sz="1400" dirty="0"/>
              <a:t> </a:t>
            </a:r>
            <a:r>
              <a:rPr lang="en-US" altLang="ko-KR" sz="1400" dirty="0"/>
              <a:t>pip</a:t>
            </a:r>
            <a:r>
              <a:rPr lang="ko-KR" altLang="en-US" sz="1400" dirty="0"/>
              <a:t>는 파이썬 패키지 인덱스의 패키지 관리 명령어이며 </a:t>
            </a:r>
            <a:r>
              <a:rPr lang="en-US" altLang="ko-KR" sz="1400" dirty="0"/>
              <a:t>Windows</a:t>
            </a:r>
            <a:r>
              <a:rPr lang="ko-KR" altLang="en-US" sz="1400" dirty="0"/>
              <a:t>용 </a:t>
            </a:r>
            <a:r>
              <a:rPr lang="ko-KR" altLang="en-US" sz="1400" dirty="0" err="1"/>
              <a:t>파이썬에는</a:t>
            </a:r>
            <a:r>
              <a:rPr lang="ko-KR" altLang="en-US" sz="1400" dirty="0"/>
              <a:t> 기본으로 내장되어 있음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3)</a:t>
            </a:r>
            <a:r>
              <a:rPr lang="ko-KR" altLang="en-US" sz="1400" dirty="0"/>
              <a:t> </a:t>
            </a:r>
            <a:r>
              <a:rPr lang="en-US" altLang="ko-KR" sz="1400" dirty="0"/>
              <a:t>pip </a:t>
            </a:r>
            <a:r>
              <a:rPr lang="ko-KR" altLang="en-US" sz="1400" dirty="0"/>
              <a:t>설치하기</a:t>
            </a:r>
            <a:r>
              <a:rPr lang="en-US" altLang="ko-KR" sz="1400" dirty="0"/>
              <a:t>(</a:t>
            </a:r>
            <a:r>
              <a:rPr lang="ko-KR" altLang="en-US" sz="1400" dirty="0"/>
              <a:t>참고</a:t>
            </a:r>
            <a:r>
              <a:rPr lang="en-US" altLang="ko-KR" sz="1400" dirty="0"/>
              <a:t>: https://www.alphr.com/install-pip-windows/ ) </a:t>
            </a:r>
          </a:p>
          <a:p>
            <a:pPr marL="0" indent="0">
              <a:buNone/>
            </a:pPr>
            <a:r>
              <a:rPr lang="en-US" altLang="ko-KR" sz="1400" dirty="0"/>
              <a:t>◼ Windows </a:t>
            </a:r>
            <a:r>
              <a:rPr lang="en-US" altLang="ko-KR" sz="1400" dirty="0" err="1"/>
              <a:t>cmd</a:t>
            </a:r>
            <a:r>
              <a:rPr lang="ko-KR" altLang="en-US" sz="1400" dirty="0"/>
              <a:t>를 관리자 실행 모드로 </a:t>
            </a:r>
            <a:r>
              <a:rPr lang="en-US" altLang="ko-KR" sz="1400" dirty="0"/>
              <a:t>open (Windows 10 </a:t>
            </a:r>
            <a:r>
              <a:rPr lang="ko-KR" altLang="en-US" sz="1400" dirty="0"/>
              <a:t>기준</a:t>
            </a:r>
            <a:r>
              <a:rPr lang="en-US" altLang="ko-KR" sz="1400" dirty="0"/>
              <a:t>) </a:t>
            </a:r>
          </a:p>
          <a:p>
            <a:pPr marL="0" indent="0">
              <a:buNone/>
            </a:pPr>
            <a:r>
              <a:rPr lang="en-US" altLang="ko-KR" sz="1400" dirty="0"/>
              <a:t>◼ curl https://bootstrap.pypa.io/get-pip.py -o get-pip.py </a:t>
            </a:r>
            <a:r>
              <a:rPr lang="ko-KR" altLang="en-US" sz="1400" dirty="0"/>
              <a:t>수행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◼ </a:t>
            </a:r>
            <a:r>
              <a:rPr lang="en-US" altLang="ko-KR" sz="1400" dirty="0"/>
              <a:t>python get-pip.py </a:t>
            </a:r>
            <a:r>
              <a:rPr lang="ko-KR" altLang="en-US" sz="1400" dirty="0"/>
              <a:t>수행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◼ </a:t>
            </a:r>
            <a:r>
              <a:rPr lang="en-US" altLang="ko-KR" sz="1400" dirty="0"/>
              <a:t>PATH</a:t>
            </a:r>
            <a:r>
              <a:rPr lang="ko-KR" altLang="en-US" sz="1400" dirty="0"/>
              <a:t>에 다음을 삽입 </a:t>
            </a:r>
            <a:r>
              <a:rPr lang="en-US" altLang="ko-KR" sz="1400" dirty="0"/>
              <a:t>(C:\Users\</a:t>
            </a:r>
            <a:r>
              <a:rPr lang="en-US" altLang="ko-KR" sz="1400" dirty="0" err="1"/>
              <a:t>dreamin</a:t>
            </a:r>
            <a:r>
              <a:rPr lang="en-US" altLang="ko-KR" sz="1400" dirty="0"/>
              <a:t>\</a:t>
            </a:r>
            <a:r>
              <a:rPr lang="en-US" altLang="ko-KR" sz="1400" dirty="0" err="1"/>
              <a:t>AppData</a:t>
            </a:r>
            <a:r>
              <a:rPr lang="en-US" altLang="ko-KR" sz="1400" dirty="0"/>
              <a:t>\Local\Programs\Python\Python310\Scripts) </a:t>
            </a:r>
          </a:p>
          <a:p>
            <a:pPr marL="0" indent="0">
              <a:buNone/>
            </a:pPr>
            <a:r>
              <a:rPr lang="en-US" altLang="ko-KR" sz="1400" dirty="0"/>
              <a:t>◼ pip</a:t>
            </a:r>
            <a:r>
              <a:rPr lang="ko-KR" altLang="en-US" sz="1400" dirty="0"/>
              <a:t>로 패키지 설치하기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◼ </a:t>
            </a:r>
            <a:r>
              <a:rPr lang="en-US" altLang="ko-KR" sz="1400" dirty="0"/>
              <a:t>pip install </a:t>
            </a:r>
            <a:r>
              <a:rPr lang="ko-KR" altLang="en-US" sz="1400" dirty="0"/>
              <a:t>패키지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cmd</a:t>
            </a:r>
            <a:r>
              <a:rPr lang="en-US" altLang="ko-KR" sz="1400" dirty="0"/>
              <a:t> </a:t>
            </a:r>
            <a:r>
              <a:rPr lang="ko-KR" altLang="en-US" sz="1400" dirty="0"/>
              <a:t>창에서</a:t>
            </a:r>
            <a:r>
              <a:rPr lang="en-US" altLang="ko-KR" sz="1400" dirty="0"/>
              <a:t>!) C:\Users\dreamin&gt;pip install requests </a:t>
            </a:r>
          </a:p>
          <a:p>
            <a:pPr marL="0" indent="0">
              <a:buNone/>
            </a:pPr>
            <a:r>
              <a:rPr lang="en-US" altLang="ko-KR" sz="1400" dirty="0"/>
              <a:t>◼ pip </a:t>
            </a:r>
            <a:r>
              <a:rPr lang="ko-KR" altLang="en-US" sz="1400" dirty="0"/>
              <a:t>명령어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◼ </a:t>
            </a:r>
            <a:r>
              <a:rPr lang="en-US" altLang="ko-KR" sz="1400" dirty="0"/>
              <a:t>pip search </a:t>
            </a:r>
            <a:r>
              <a:rPr lang="ko-KR" altLang="en-US" sz="1400" dirty="0"/>
              <a:t>패키지</a:t>
            </a:r>
            <a:r>
              <a:rPr lang="en-US" altLang="ko-KR" sz="1400" dirty="0"/>
              <a:t>: </a:t>
            </a:r>
            <a:r>
              <a:rPr lang="ko-KR" altLang="en-US" sz="1400" dirty="0"/>
              <a:t>패키지 검색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◼ </a:t>
            </a:r>
            <a:r>
              <a:rPr lang="en-US" altLang="ko-KR" sz="1400" dirty="0"/>
              <a:t>pip install </a:t>
            </a:r>
            <a:r>
              <a:rPr lang="ko-KR" altLang="en-US" sz="1400" dirty="0"/>
              <a:t>패키지</a:t>
            </a:r>
            <a:r>
              <a:rPr lang="en-US" altLang="ko-KR" sz="1400" dirty="0"/>
              <a:t>==</a:t>
            </a:r>
            <a:r>
              <a:rPr lang="ko-KR" altLang="en-US" sz="1400" dirty="0"/>
              <a:t>버전</a:t>
            </a:r>
            <a:r>
              <a:rPr lang="en-US" altLang="ko-KR" sz="1400" dirty="0"/>
              <a:t>: </a:t>
            </a:r>
            <a:r>
              <a:rPr lang="ko-KR" altLang="en-US" sz="1400" dirty="0"/>
              <a:t>특정 버전의 패키지를 설치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pip install requests==2.9.0) </a:t>
            </a:r>
          </a:p>
          <a:p>
            <a:pPr marL="0" indent="0">
              <a:buNone/>
            </a:pPr>
            <a:r>
              <a:rPr lang="en-US" altLang="ko-KR" sz="1400" dirty="0"/>
              <a:t>◼ pip list </a:t>
            </a:r>
            <a:r>
              <a:rPr lang="ko-KR" altLang="en-US" sz="1400" dirty="0"/>
              <a:t>또는 </a:t>
            </a:r>
            <a:r>
              <a:rPr lang="en-US" altLang="ko-KR" sz="1400" dirty="0"/>
              <a:t>pip freeze: </a:t>
            </a:r>
            <a:r>
              <a:rPr lang="ko-KR" altLang="en-US" sz="1400" dirty="0"/>
              <a:t>패키지 목록 출력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◼ </a:t>
            </a:r>
            <a:r>
              <a:rPr lang="en-US" altLang="ko-KR" sz="1400" dirty="0"/>
              <a:t>pip uninstall </a:t>
            </a:r>
            <a:r>
              <a:rPr lang="ko-KR" altLang="en-US" sz="1400" dirty="0"/>
              <a:t>패키지</a:t>
            </a:r>
            <a:r>
              <a:rPr lang="en-US" altLang="ko-KR" sz="1400" dirty="0"/>
              <a:t>: </a:t>
            </a:r>
            <a:r>
              <a:rPr lang="ko-KR" altLang="en-US" sz="1400" dirty="0"/>
              <a:t>패키지 삭제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10515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F6D84-7CCC-D371-BC62-2A977FBE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 및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CEB25-65DB-991C-0856-E01A05AC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의 거듭제곱을 구하는 모듈 </a:t>
            </a:r>
            <a:r>
              <a:rPr lang="en-US" altLang="ko-KR" dirty="0"/>
              <a:t>test.py </a:t>
            </a:r>
            <a:r>
              <a:rPr lang="ko-KR" altLang="en-US" dirty="0"/>
              <a:t>작성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D6E7FA-B29E-2C04-CCBA-93D31562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54" y="2474986"/>
            <a:ext cx="5967966" cy="1908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A9CB59-7AFD-6A6D-4D1C-6BF171ABF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55" y="4171755"/>
            <a:ext cx="5967965" cy="22164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C79F40-4171-5CC9-80A6-E9D8376F94FD}"/>
              </a:ext>
            </a:extLst>
          </p:cNvPr>
          <p:cNvSpPr/>
          <p:nvPr/>
        </p:nvSpPr>
        <p:spPr>
          <a:xfrm>
            <a:off x="838199" y="2474986"/>
            <a:ext cx="697707" cy="28964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83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B09B7-4E9D-2BA3-90B9-DCD05E94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 및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8A45D-5447-841C-B346-71D65455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더하기 </a:t>
            </a:r>
            <a:r>
              <a:rPr lang="en-US" altLang="ko-KR" dirty="0"/>
              <a:t>, </a:t>
            </a:r>
            <a:r>
              <a:rPr lang="ko-KR" altLang="en-US" dirty="0"/>
              <a:t>곱하기 기능을 하는 함수를 포함하는 </a:t>
            </a:r>
            <a:r>
              <a:rPr lang="en-US" altLang="ko-KR" dirty="0"/>
              <a:t>‘</a:t>
            </a:r>
            <a:r>
              <a:rPr lang="ko-KR" altLang="en-US" dirty="0"/>
              <a:t>모듈</a:t>
            </a:r>
            <a:r>
              <a:rPr lang="en-US" altLang="ko-KR" dirty="0"/>
              <a:t>’</a:t>
            </a:r>
            <a:r>
              <a:rPr lang="ko-KR" altLang="en-US" dirty="0"/>
              <a:t>을 만들어 </a:t>
            </a:r>
            <a:r>
              <a:rPr lang="en-US" altLang="ko-KR" dirty="0"/>
              <a:t>10</a:t>
            </a:r>
            <a:r>
              <a:rPr lang="ko-KR" altLang="en-US" dirty="0"/>
              <a:t>과 </a:t>
            </a:r>
            <a:r>
              <a:rPr lang="en-US" altLang="ko-KR" dirty="0"/>
              <a:t>20</a:t>
            </a:r>
            <a:r>
              <a:rPr lang="ko-KR" altLang="en-US" dirty="0"/>
              <a:t>를 가지고 이를 </a:t>
            </a:r>
            <a:r>
              <a:rPr lang="en-US" altLang="ko-KR" dirty="0"/>
              <a:t>main.py</a:t>
            </a:r>
            <a:r>
              <a:rPr lang="ko-KR" altLang="en-US" dirty="0"/>
              <a:t>에서 실행하는 코드 구현</a:t>
            </a:r>
          </a:p>
        </p:txBody>
      </p:sp>
    </p:spTree>
    <p:extLst>
      <p:ext uri="{BB962C8B-B14F-4D97-AF65-F5344CB8AC3E}">
        <p14:creationId xmlns:p14="http://schemas.microsoft.com/office/powerpoint/2010/main" val="51797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1224EA-5C4D-6D7A-288E-EB0ADCDD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/>
              <a:t>정답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340133-E74E-DF86-FA94-A875CCBF6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8"/>
          <a:stretch/>
        </p:blipFill>
        <p:spPr>
          <a:xfrm>
            <a:off x="6093701" y="3429000"/>
            <a:ext cx="5614416" cy="217792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184714-2AB6-75F9-D3D4-61BEC303C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841"/>
          <a:stretch/>
        </p:blipFill>
        <p:spPr>
          <a:xfrm>
            <a:off x="383946" y="3429000"/>
            <a:ext cx="5614416" cy="208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51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435D5C-B994-4E4F-4538-AD47598F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BDC548-9786-4089-7168-6A646131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프로그래밍 언어 종류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7D62C3-7CDA-E266-BD55-87EE0EB13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003" y="643466"/>
            <a:ext cx="670932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4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852B51-E443-BF54-3304-6C022E47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Python</a:t>
            </a:r>
            <a:r>
              <a:rPr lang="ko-KR" altLang="en-US" sz="480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CA10B-328B-2099-3238-5B848B75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ko-KR" altLang="en-US" sz="2000" b="0" i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컴파일 과정 없이 인터프리터</a:t>
            </a:r>
            <a:r>
              <a:rPr lang="en-US" altLang="ko-KR" sz="2000" b="0" i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(Interpreter, </a:t>
            </a:r>
            <a:r>
              <a:rPr lang="ko-KR" altLang="en-US" sz="2000" b="0" i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해석기</a:t>
            </a:r>
            <a:r>
              <a:rPr lang="en-US" altLang="ko-KR" sz="2000" b="0" i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0" i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가 소스 코드를 한 </a:t>
            </a:r>
            <a:r>
              <a:rPr lang="ko-KR" altLang="en-US" sz="2000" b="0" i="0" dirty="0" err="1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줄씩</a:t>
            </a:r>
            <a:r>
              <a:rPr lang="ko-KR" altLang="en-US" sz="2000" b="0" i="0" dirty="0">
                <a:effectLst/>
                <a:highlight>
                  <a:srgbClr val="FFFFFF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읽어 들여 곧바로 실행하는 스크립트 언어</a:t>
            </a:r>
            <a:endParaRPr lang="en-US" altLang="ko-KR" sz="2000" b="0" i="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0" i="0" dirty="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/>
              <a:t>동적 자료형</a:t>
            </a:r>
            <a:r>
              <a:rPr lang="en-US" altLang="ko-KR" sz="2000" dirty="0"/>
              <a:t>(dynamic typing)</a:t>
            </a:r>
            <a:r>
              <a:rPr lang="ko-KR" altLang="en-US" sz="2000" dirty="0"/>
              <a:t>을 제공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◼ 변수를 선언하지 않고 사용 </a:t>
            </a:r>
            <a:r>
              <a:rPr lang="en-US" altLang="ko-KR" sz="2000" dirty="0"/>
              <a:t>int a </a:t>
            </a:r>
            <a:r>
              <a:rPr lang="ko-KR" altLang="en-US" sz="2000" dirty="0"/>
              <a:t>하지 않아도 </a:t>
            </a:r>
            <a:r>
              <a:rPr lang="ko-KR" altLang="en-US" sz="2000" dirty="0" err="1"/>
              <a:t>됌</a:t>
            </a:r>
            <a:r>
              <a:rPr lang="ko-KR" altLang="en-US" sz="2000" dirty="0"/>
              <a:t> 자동으로 자료형 지정</a:t>
            </a:r>
            <a:endParaRPr lang="en-US" altLang="ko-KR" sz="2000" dirty="0"/>
          </a:p>
          <a:p>
            <a:endParaRPr lang="en-US" altLang="ko-KR" sz="20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/>
              <a:t>여러 플랫폼에서 사용되는 다양한 영역에 활용 </a:t>
            </a:r>
            <a:r>
              <a:rPr lang="en-US" altLang="ko-KR" sz="2000" dirty="0"/>
              <a:t>(ex.</a:t>
            </a:r>
            <a:r>
              <a:rPr lang="ko-KR" altLang="en-US" sz="2000" dirty="0"/>
              <a:t> 리눅스</a:t>
            </a:r>
            <a:r>
              <a:rPr lang="en-US" altLang="ko-KR" sz="2000" dirty="0"/>
              <a:t>, </a:t>
            </a:r>
            <a:r>
              <a:rPr lang="ko-KR" altLang="en-US" sz="2000" dirty="0"/>
              <a:t>유닉스</a:t>
            </a:r>
            <a:r>
              <a:rPr lang="en-US" altLang="ko-KR" sz="2000" dirty="0"/>
              <a:t>, </a:t>
            </a:r>
            <a:r>
              <a:rPr lang="ko-KR" altLang="en-US" sz="2000" dirty="0"/>
              <a:t>윈도우 등 대부분의 운영체제에서 사용</a:t>
            </a:r>
            <a:r>
              <a:rPr lang="en-US" altLang="ko-KR" sz="2000" dirty="0"/>
              <a:t>)</a:t>
            </a:r>
            <a:endParaRPr lang="en-US" altLang="ko-KR" sz="2000" dirty="0"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0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B82DBE-0E7D-A3A6-78F7-603077B5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74" y="635267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altLang="ko-KR" sz="3600" dirty="0"/>
              <a:t>Python </a:t>
            </a:r>
            <a:r>
              <a:rPr lang="ko-KR" altLang="en-US" sz="3600" dirty="0"/>
              <a:t>설치</a:t>
            </a:r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4BB3C-A6B2-8BC0-63AD-4933BB10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Python </a:t>
            </a:r>
            <a:r>
              <a:rPr lang="ko-KR" altLang="en-US" sz="1800" dirty="0"/>
              <a:t>설치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https://www.python.org/downloads/release/python-3105/</a:t>
            </a:r>
            <a:r>
              <a:rPr lang="en-US" altLang="ko-KR" sz="1800" dirty="0"/>
              <a:t> </a:t>
            </a:r>
            <a:r>
              <a:rPr lang="ko-KR" altLang="en-US" sz="1800" dirty="0"/>
              <a:t>다운로드 및 설치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F998C5-93AF-BCED-888F-C3A99650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1581950"/>
            <a:ext cx="5628018" cy="3461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DE564A-0B5F-FAC4-C03B-4B697D9A6036}"/>
              </a:ext>
            </a:extLst>
          </p:cNvPr>
          <p:cNvSpPr txBox="1"/>
          <p:nvPr/>
        </p:nvSpPr>
        <p:spPr>
          <a:xfrm>
            <a:off x="7782654" y="5043179"/>
            <a:ext cx="393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꼭 체크 해줘야 함</a:t>
            </a:r>
            <a:r>
              <a:rPr lang="en-US" altLang="ko-KR" dirty="0">
                <a:solidFill>
                  <a:srgbClr val="C00000"/>
                </a:solidFill>
              </a:rPr>
              <a:t>!! </a:t>
            </a:r>
            <a:r>
              <a:rPr lang="ko-KR" altLang="en-US" dirty="0">
                <a:solidFill>
                  <a:srgbClr val="C00000"/>
                </a:solidFill>
              </a:rPr>
              <a:t>안 그러면 환경 변수 설정 직접 해줘야 </a:t>
            </a:r>
            <a:r>
              <a:rPr lang="ko-KR" altLang="en-US" dirty="0" err="1">
                <a:solidFill>
                  <a:srgbClr val="C00000"/>
                </a:solidFill>
              </a:rPr>
              <a:t>됌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FBE4B-C358-CDF0-C7C4-D3C3752497AD}"/>
              </a:ext>
            </a:extLst>
          </p:cNvPr>
          <p:cNvSpPr/>
          <p:nvPr/>
        </p:nvSpPr>
        <p:spPr>
          <a:xfrm>
            <a:off x="7542266" y="4731560"/>
            <a:ext cx="1699925" cy="2209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4BE4EDC6-CE21-E132-91AA-C384F515827B}"/>
                  </a:ext>
                </a:extLst>
              </p14:cNvPr>
              <p14:cNvContentPartPr/>
              <p14:nvPr/>
            </p14:nvContentPartPr>
            <p14:xfrm>
              <a:off x="7554407" y="4709199"/>
              <a:ext cx="230760" cy="14220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4BE4EDC6-CE21-E132-91AA-C384F51582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8287" y="4703079"/>
                <a:ext cx="243000" cy="1544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782AE196-985A-8070-0CDF-295CA17773BE}"/>
              </a:ext>
            </a:extLst>
          </p:cNvPr>
          <p:cNvSpPr/>
          <p:nvPr/>
        </p:nvSpPr>
        <p:spPr>
          <a:xfrm>
            <a:off x="7124956" y="4709199"/>
            <a:ext cx="282298" cy="2209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35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F5617D-563B-DC16-3032-47E2032F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altLang="ko-KR" sz="3600" dirty="0"/>
              <a:t>Python </a:t>
            </a:r>
            <a:r>
              <a:rPr lang="ko-KR" altLang="en-US" sz="3600" dirty="0"/>
              <a:t>실습</a:t>
            </a:r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32B2F-AC25-C97D-F1F0-B48F720DE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2" y="2003669"/>
            <a:ext cx="5199662" cy="3511943"/>
          </a:xfrm>
        </p:spPr>
        <p:txBody>
          <a:bodyPr anchor="ctr">
            <a:normAutofit/>
          </a:bodyPr>
          <a:lstStyle/>
          <a:p>
            <a:pPr lvl="1"/>
            <a:r>
              <a:rPr lang="en-US" altLang="ko-KR" sz="1800" dirty="0"/>
              <a:t>“Hello World”</a:t>
            </a:r>
            <a:r>
              <a:rPr lang="ko-KR" altLang="en-US" sz="1800" dirty="0"/>
              <a:t>을 </a:t>
            </a:r>
            <a:r>
              <a:rPr lang="en-US" altLang="ko-KR" sz="1800" dirty="0"/>
              <a:t>print </a:t>
            </a:r>
            <a:r>
              <a:rPr lang="ko-KR" altLang="en-US" sz="1800" dirty="0"/>
              <a:t>함수를 사용하여 화면에 출력 </a:t>
            </a:r>
            <a:endParaRPr lang="en-US" altLang="ko-KR" sz="1800" dirty="0"/>
          </a:p>
          <a:p>
            <a:pPr lvl="1"/>
            <a:r>
              <a:rPr lang="en-US" altLang="ko-KR" sz="1800" dirty="0"/>
              <a:t>IDLE shell(</a:t>
            </a:r>
            <a:r>
              <a:rPr lang="ko-KR" altLang="en-US" sz="1800" dirty="0"/>
              <a:t>쉘</a:t>
            </a:r>
            <a:r>
              <a:rPr lang="en-US" altLang="ko-KR" sz="1800" dirty="0"/>
              <a:t>)</a:t>
            </a:r>
            <a:r>
              <a:rPr lang="ko-KR" altLang="en-US" sz="1800" dirty="0"/>
              <a:t>로 먼저 출력해보기</a:t>
            </a:r>
            <a:endParaRPr lang="en-US" altLang="ko-KR" sz="1800" dirty="0"/>
          </a:p>
          <a:p>
            <a:pPr lvl="1"/>
            <a:r>
              <a:rPr lang="en-US" altLang="ko-KR" sz="1800" dirty="0"/>
              <a:t>IDLE</a:t>
            </a:r>
            <a:r>
              <a:rPr lang="ko-KR" altLang="en-US" sz="1800" dirty="0"/>
              <a:t>란</a:t>
            </a:r>
            <a:r>
              <a:rPr lang="en-US" altLang="ko-KR" sz="1800" dirty="0"/>
              <a:t>? Integrated Development and Learning Environment</a:t>
            </a:r>
            <a:r>
              <a:rPr lang="ko-KR" altLang="en-US" sz="1800" dirty="0"/>
              <a:t>의 약자로</a:t>
            </a:r>
            <a:r>
              <a:rPr lang="en-US" altLang="ko-KR" sz="1800" dirty="0"/>
              <a:t>,</a:t>
            </a:r>
            <a:r>
              <a:rPr lang="ko-KR" altLang="en-US" sz="1800" dirty="0"/>
              <a:t> 통합 개발 및 학습 환경을 의미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71908F-D974-DCEA-F5D3-BE1ED6C8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659335"/>
            <a:ext cx="5628018" cy="33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2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88A8F3-3753-CF10-4484-D4954ED7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altLang="ko-KR" sz="3600"/>
              <a:t>Python </a:t>
            </a:r>
            <a:r>
              <a:rPr lang="ko-KR" altLang="en-US" sz="3600"/>
              <a:t>실습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91830-6414-266B-CF2B-11236DC1B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“</a:t>
            </a:r>
            <a:r>
              <a:rPr lang="en-US" altLang="ko-KR" sz="1800" dirty="0"/>
              <a:t>Hello World”</a:t>
            </a:r>
            <a:r>
              <a:rPr lang="ko-KR" altLang="en-US" sz="1800" dirty="0"/>
              <a:t>을 </a:t>
            </a:r>
            <a:r>
              <a:rPr lang="en-US" altLang="ko-KR" sz="1800" dirty="0"/>
              <a:t>print </a:t>
            </a:r>
            <a:r>
              <a:rPr lang="ko-KR" altLang="en-US" sz="1800" dirty="0"/>
              <a:t>함수를 사용하여 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</a:t>
            </a:r>
            <a:r>
              <a:rPr lang="ko-KR" altLang="en-US" sz="1800" dirty="0"/>
              <a:t>화면에 출력 </a:t>
            </a:r>
            <a:endParaRPr lang="en-US" altLang="ko-KR" sz="1800" dirty="0"/>
          </a:p>
          <a:p>
            <a:r>
              <a:rPr lang="en-US" altLang="ko-KR" sz="1800" dirty="0"/>
              <a:t>CMD </a:t>
            </a:r>
            <a:r>
              <a:rPr lang="ko-KR" altLang="en-US" sz="1800" dirty="0"/>
              <a:t>수행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윈도우 왼쪽 아래 찾기 창에서 “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” </a:t>
            </a:r>
            <a:r>
              <a:rPr lang="ko-KR" altLang="en-US" sz="1800" dirty="0" err="1"/>
              <a:t>입력후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엔터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056258-201D-1BBD-161D-7C33B372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828175"/>
            <a:ext cx="5628018" cy="29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0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FB081F-8A9A-DC74-0B29-B4CED64B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600"/>
              <a:t>쉘</a:t>
            </a:r>
            <a:r>
              <a:rPr lang="en-US" altLang="ko-KR" sz="4600"/>
              <a:t>(shell) </a:t>
            </a:r>
            <a:r>
              <a:rPr lang="ko-KR" altLang="en-US" sz="4600"/>
              <a:t>모드 </a:t>
            </a:r>
            <a:r>
              <a:rPr lang="en-US" altLang="ko-KR" sz="4600"/>
              <a:t>vs. </a:t>
            </a:r>
            <a:r>
              <a:rPr lang="ko-KR" altLang="en-US" sz="4600"/>
              <a:t>스크립트</a:t>
            </a:r>
            <a:r>
              <a:rPr lang="en-US" altLang="ko-KR" sz="4600"/>
              <a:t>(script) </a:t>
            </a:r>
            <a:r>
              <a:rPr lang="ko-KR" altLang="en-US" sz="4600"/>
              <a:t>모드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EDA2C-1E7B-C024-3CF4-77747AB8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쉘 </a:t>
            </a:r>
            <a:r>
              <a:rPr lang="en-US" altLang="ko-KR" sz="2200" dirty="0"/>
              <a:t>(shell) </a:t>
            </a:r>
            <a:r>
              <a:rPr lang="ko-KR" altLang="en-US" sz="2200" dirty="0"/>
              <a:t>모드</a:t>
            </a:r>
            <a:r>
              <a:rPr lang="en-US" altLang="ko-KR" sz="2200" dirty="0"/>
              <a:t>: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</a:t>
            </a:r>
            <a:r>
              <a:rPr lang="ko-KR" altLang="en-US" sz="2200" dirty="0"/>
              <a:t>간단한 계산 결과나 간단한 프로그램의 작동 여부를 확인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Ex) print(“Hello world”), a=10 </a:t>
            </a:r>
            <a:r>
              <a:rPr lang="ko-KR" altLang="en-US" sz="2200" dirty="0"/>
              <a:t>선언 후 </a:t>
            </a:r>
            <a:r>
              <a:rPr lang="en-US" altLang="ko-KR" sz="2200" dirty="0"/>
              <a:t>a</a:t>
            </a:r>
            <a:r>
              <a:rPr lang="ko-KR" altLang="en-US" sz="2200" dirty="0"/>
              <a:t> 출력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 </a:t>
            </a:r>
            <a:r>
              <a:rPr lang="en-US" altLang="ko-KR" sz="2200" dirty="0"/>
              <a:t>* </a:t>
            </a:r>
            <a:r>
              <a:rPr lang="ko-KR" altLang="en-US" sz="2200" dirty="0"/>
              <a:t>저장이 불가함</a:t>
            </a:r>
            <a:r>
              <a:rPr lang="en-US" altLang="ko-KR" sz="2200" dirty="0"/>
              <a:t>!</a:t>
            </a:r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 스크립트 </a:t>
            </a:r>
            <a:r>
              <a:rPr lang="en-US" altLang="ko-KR" sz="2200" dirty="0"/>
              <a:t>(</a:t>
            </a:r>
            <a:r>
              <a:rPr lang="en-US" altLang="ko-KR" sz="2200" dirty="0" err="1"/>
              <a:t>Scirpt</a:t>
            </a:r>
            <a:r>
              <a:rPr lang="en-US" altLang="ko-KR" sz="2200" dirty="0"/>
              <a:t>) </a:t>
            </a:r>
            <a:r>
              <a:rPr lang="ko-KR" altLang="en-US" sz="2200" dirty="0"/>
              <a:t>모드</a:t>
            </a:r>
            <a:r>
              <a:rPr lang="en-US" altLang="ko-KR" sz="2200" dirty="0"/>
              <a:t>:</a:t>
            </a:r>
          </a:p>
          <a:p>
            <a:pPr marL="0" indent="0">
              <a:buNone/>
            </a:pPr>
            <a:r>
              <a:rPr lang="ko-KR" altLang="en-US" sz="2200" dirty="0"/>
              <a:t>   개발자가 작성하는 프로그램을 저장</a:t>
            </a:r>
            <a:r>
              <a:rPr lang="en-US" altLang="ko-KR" sz="2200" dirty="0"/>
              <a:t>, </a:t>
            </a:r>
            <a:r>
              <a:rPr lang="ko-KR" altLang="en-US" sz="2200" dirty="0"/>
              <a:t>업로드 가능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 </a:t>
            </a:r>
            <a:r>
              <a:rPr lang="en-US" altLang="ko-KR" sz="2200" dirty="0"/>
              <a:t>*</a:t>
            </a:r>
            <a:r>
              <a:rPr lang="ko-KR" altLang="en-US" sz="2200" dirty="0"/>
              <a:t> </a:t>
            </a:r>
            <a:r>
              <a:rPr lang="en-US" altLang="ko-KR" sz="2200" dirty="0"/>
              <a:t>.</a:t>
            </a:r>
            <a:r>
              <a:rPr lang="en-US" altLang="ko-KR" sz="2200" dirty="0" err="1"/>
              <a:t>py</a:t>
            </a:r>
            <a:r>
              <a:rPr lang="ko-KR" altLang="en-US" sz="2200" dirty="0"/>
              <a:t>로 저장하여 관리하고 다른 프로그램에서 재사용 가능</a:t>
            </a:r>
            <a:r>
              <a:rPr lang="en-US" altLang="ko-KR" sz="2200" dirty="0"/>
              <a:t>!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54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F57B51-731C-DB30-9D0D-927D3113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스크립트 모드</a:t>
            </a:r>
          </a:p>
        </p:txBody>
      </p:sp>
      <p:grpSp>
        <p:nvGrpSpPr>
          <p:cNvPr id="54" name="Group 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9">
            <a:extLst>
              <a:ext uri="{FF2B5EF4-FFF2-40B4-BE49-F238E27FC236}">
                <a16:creationId xmlns:a16="http://schemas.microsoft.com/office/drawing/2014/main" id="{EB90785E-ED37-1CD3-8A98-AD9D997E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IDLE </a:t>
            </a:r>
            <a:r>
              <a:rPr lang="ko-KR" altLang="en-US" sz="2000" dirty="0"/>
              <a:t>화면에서 </a:t>
            </a:r>
            <a:r>
              <a:rPr lang="en-US" altLang="ko-KR" sz="2000" dirty="0"/>
              <a:t>File</a:t>
            </a:r>
            <a:r>
              <a:rPr lang="ko-KR" altLang="en-US" sz="2000" dirty="0"/>
              <a:t>을 선택하고 </a:t>
            </a:r>
            <a:r>
              <a:rPr lang="en-US" altLang="ko-KR" sz="2000" dirty="0"/>
              <a:t>New File</a:t>
            </a:r>
            <a:r>
              <a:rPr lang="ko-KR" altLang="en-US" sz="2000" dirty="0"/>
              <a:t>을 클릭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아래 사진처럼 프로그램을 작성하고 저장할 수 있는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py</a:t>
            </a:r>
            <a:r>
              <a:rPr lang="ko-KR" altLang="en-US" sz="2000" dirty="0"/>
              <a:t>파일 생성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endParaRPr lang="en-US" sz="2000" dirty="0"/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D878F1BB-B144-A55F-C0CE-117AB0E2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600" y="581892"/>
            <a:ext cx="4269078" cy="2518756"/>
          </a:xfrm>
          <a:prstGeom prst="rect">
            <a:avLst/>
          </a:prstGeom>
        </p:spPr>
      </p:pic>
      <p:sp>
        <p:nvSpPr>
          <p:cNvPr id="59" name="Rectangle 4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내용 개체 틀 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D07ACD92-DE0D-8F35-4EBA-582E068A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032" y="3707894"/>
            <a:ext cx="3450351" cy="251875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DECB3BD-6B0E-EAFC-DDCD-A85C2CA4C153}"/>
              </a:ext>
            </a:extLst>
          </p:cNvPr>
          <p:cNvSpPr/>
          <p:nvPr/>
        </p:nvSpPr>
        <p:spPr>
          <a:xfrm>
            <a:off x="7143750" y="721519"/>
            <a:ext cx="257175" cy="25717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8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1072</Words>
  <Application>Microsoft Office PowerPoint</Application>
  <PresentationFormat>와이드스크린</PresentationFormat>
  <Paragraphs>139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Helvetica</vt:lpstr>
      <vt:lpstr>Office 테마</vt:lpstr>
      <vt:lpstr>자율주행자동차 세미나 (24학년도 1학기)</vt:lpstr>
      <vt:lpstr>수업 내용</vt:lpstr>
      <vt:lpstr>프로그래밍 언어 종류</vt:lpstr>
      <vt:lpstr>Python </vt:lpstr>
      <vt:lpstr>Python 설치</vt:lpstr>
      <vt:lpstr>Python 실습</vt:lpstr>
      <vt:lpstr>Python 실습</vt:lpstr>
      <vt:lpstr>쉘(shell) 모드 vs. 스크립트(script) 모드</vt:lpstr>
      <vt:lpstr>스크립트 모드</vt:lpstr>
      <vt:lpstr>Python 스크립트 실습</vt:lpstr>
      <vt:lpstr>Python 문법</vt:lpstr>
      <vt:lpstr>Python 문법</vt:lpstr>
      <vt:lpstr>Python 문법</vt:lpstr>
      <vt:lpstr>Python 문법</vt:lpstr>
      <vt:lpstr>Python 문법 – 산술 연산자</vt:lpstr>
      <vt:lpstr>Python 문법</vt:lpstr>
      <vt:lpstr>Python 문법 - 반복문</vt:lpstr>
      <vt:lpstr>Python 문법 - 반복문</vt:lpstr>
      <vt:lpstr>Python 언어 문법 소개</vt:lpstr>
      <vt:lpstr>Python 언어 문법 소개</vt:lpstr>
      <vt:lpstr>Python 언어 문법 소개</vt:lpstr>
      <vt:lpstr>Python pip 설치</vt:lpstr>
      <vt:lpstr>모듈 만들기 및 사용하기</vt:lpstr>
      <vt:lpstr>모듈 만들기 및 사용하기</vt:lpstr>
      <vt:lpstr>정답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자율주행자동차 세미나 (24학년도 1학기</dc:title>
  <dc:creator>정현 김</dc:creator>
  <cp:lastModifiedBy>정현 김</cp:lastModifiedBy>
  <cp:revision>1</cp:revision>
  <dcterms:created xsi:type="dcterms:W3CDTF">2024-04-04T07:19:26Z</dcterms:created>
  <dcterms:modified xsi:type="dcterms:W3CDTF">2024-04-30T17:13:52Z</dcterms:modified>
</cp:coreProperties>
</file>