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05" y="458165"/>
            <a:ext cx="1090612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96823" y="1135380"/>
            <a:ext cx="11047095" cy="0"/>
          </a:xfrm>
          <a:custGeom>
            <a:avLst/>
            <a:gdLst/>
            <a:ahLst/>
            <a:cxnLst/>
            <a:rect l="l" t="t" r="r" b="b"/>
            <a:pathLst>
              <a:path w="11047095">
                <a:moveTo>
                  <a:pt x="0" y="0"/>
                </a:moveTo>
                <a:lnTo>
                  <a:pt x="11046968" y="0"/>
                </a:lnTo>
              </a:path>
            </a:pathLst>
          </a:custGeom>
          <a:ln w="6096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06523" y="1400555"/>
            <a:ext cx="2287905" cy="4884420"/>
            <a:chOff x="1906523" y="1400555"/>
            <a:chExt cx="2287905" cy="48844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627" y="1453895"/>
              <a:ext cx="2153411" cy="47655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9477" y="1413509"/>
              <a:ext cx="2261870" cy="4859020"/>
            </a:xfrm>
            <a:custGeom>
              <a:avLst/>
              <a:gdLst/>
              <a:ahLst/>
              <a:cxnLst/>
              <a:rect l="l" t="t" r="r" b="b"/>
              <a:pathLst>
                <a:path w="2261870" h="4859020">
                  <a:moveTo>
                    <a:pt x="0" y="4858512"/>
                  </a:moveTo>
                  <a:lnTo>
                    <a:pt x="2261616" y="4858512"/>
                  </a:lnTo>
                  <a:lnTo>
                    <a:pt x="2261616" y="0"/>
                  </a:lnTo>
                  <a:lnTo>
                    <a:pt x="0" y="0"/>
                  </a:lnTo>
                  <a:lnTo>
                    <a:pt x="0" y="485851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7389" y="1445513"/>
              <a:ext cx="2153920" cy="4744720"/>
            </a:xfrm>
            <a:custGeom>
              <a:avLst/>
              <a:gdLst/>
              <a:ahLst/>
              <a:cxnLst/>
              <a:rect l="l" t="t" r="r" b="b"/>
              <a:pathLst>
                <a:path w="2153920" h="4744720">
                  <a:moveTo>
                    <a:pt x="0" y="94487"/>
                  </a:moveTo>
                  <a:lnTo>
                    <a:pt x="2153412" y="94487"/>
                  </a:lnTo>
                  <a:lnTo>
                    <a:pt x="2153412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  <a:path w="2153920" h="4744720">
                  <a:moveTo>
                    <a:pt x="0" y="894588"/>
                  </a:moveTo>
                  <a:lnTo>
                    <a:pt x="2153412" y="894588"/>
                  </a:lnTo>
                  <a:lnTo>
                    <a:pt x="2153412" y="147827"/>
                  </a:lnTo>
                  <a:lnTo>
                    <a:pt x="0" y="147827"/>
                  </a:lnTo>
                  <a:lnTo>
                    <a:pt x="0" y="894588"/>
                  </a:lnTo>
                  <a:close/>
                </a:path>
                <a:path w="2153920" h="4744720">
                  <a:moveTo>
                    <a:pt x="0" y="1458468"/>
                  </a:moveTo>
                  <a:lnTo>
                    <a:pt x="2153412" y="1458468"/>
                  </a:lnTo>
                  <a:lnTo>
                    <a:pt x="2153412" y="947928"/>
                  </a:lnTo>
                  <a:lnTo>
                    <a:pt x="0" y="947928"/>
                  </a:lnTo>
                  <a:lnTo>
                    <a:pt x="0" y="1458468"/>
                  </a:lnTo>
                  <a:close/>
                </a:path>
                <a:path w="2153920" h="4744720">
                  <a:moveTo>
                    <a:pt x="0" y="2016252"/>
                  </a:moveTo>
                  <a:lnTo>
                    <a:pt x="2153412" y="2016252"/>
                  </a:lnTo>
                  <a:lnTo>
                    <a:pt x="2153412" y="1505712"/>
                  </a:lnTo>
                  <a:lnTo>
                    <a:pt x="0" y="1505712"/>
                  </a:lnTo>
                  <a:lnTo>
                    <a:pt x="0" y="2016252"/>
                  </a:lnTo>
                  <a:close/>
                </a:path>
                <a:path w="2153920" h="4744720">
                  <a:moveTo>
                    <a:pt x="0" y="2564892"/>
                  </a:moveTo>
                  <a:lnTo>
                    <a:pt x="2153412" y="2564892"/>
                  </a:lnTo>
                  <a:lnTo>
                    <a:pt x="2153412" y="2054352"/>
                  </a:lnTo>
                  <a:lnTo>
                    <a:pt x="0" y="2054352"/>
                  </a:lnTo>
                  <a:lnTo>
                    <a:pt x="0" y="2564892"/>
                  </a:lnTo>
                  <a:close/>
                </a:path>
                <a:path w="2153920" h="4744720">
                  <a:moveTo>
                    <a:pt x="0" y="3157728"/>
                  </a:moveTo>
                  <a:lnTo>
                    <a:pt x="2153412" y="3157728"/>
                  </a:lnTo>
                  <a:lnTo>
                    <a:pt x="2153412" y="2612136"/>
                  </a:lnTo>
                  <a:lnTo>
                    <a:pt x="0" y="2612136"/>
                  </a:lnTo>
                  <a:lnTo>
                    <a:pt x="0" y="3157728"/>
                  </a:lnTo>
                  <a:close/>
                </a:path>
                <a:path w="2153920" h="4744720">
                  <a:moveTo>
                    <a:pt x="0" y="4194048"/>
                  </a:moveTo>
                  <a:lnTo>
                    <a:pt x="2153412" y="4194048"/>
                  </a:lnTo>
                  <a:lnTo>
                    <a:pt x="2153412" y="3229356"/>
                  </a:lnTo>
                  <a:lnTo>
                    <a:pt x="0" y="3229356"/>
                  </a:lnTo>
                  <a:lnTo>
                    <a:pt x="0" y="4194048"/>
                  </a:lnTo>
                  <a:close/>
                </a:path>
                <a:path w="2153920" h="4744720">
                  <a:moveTo>
                    <a:pt x="0" y="4744212"/>
                  </a:moveTo>
                  <a:lnTo>
                    <a:pt x="2153412" y="4744212"/>
                  </a:lnTo>
                  <a:lnTo>
                    <a:pt x="2153412" y="4239768"/>
                  </a:lnTo>
                  <a:lnTo>
                    <a:pt x="0" y="4239768"/>
                  </a:lnTo>
                  <a:lnTo>
                    <a:pt x="0" y="4744212"/>
                  </a:lnTo>
                  <a:close/>
                </a:path>
              </a:pathLst>
            </a:custGeom>
            <a:ln w="2286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0588" y="1406344"/>
            <a:ext cx="2102596" cy="20357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62583" y="1395983"/>
            <a:ext cx="795655" cy="287020"/>
          </a:xfrm>
          <a:custGeom>
            <a:avLst/>
            <a:gdLst/>
            <a:ahLst/>
            <a:cxnLst/>
            <a:rect l="l" t="t" r="r" b="b"/>
            <a:pathLst>
              <a:path w="795655" h="287019">
                <a:moveTo>
                  <a:pt x="747776" y="0"/>
                </a:moveTo>
                <a:lnTo>
                  <a:pt x="47752" y="0"/>
                </a:lnTo>
                <a:lnTo>
                  <a:pt x="29162" y="3746"/>
                </a:lnTo>
                <a:lnTo>
                  <a:pt x="13984" y="13970"/>
                </a:lnTo>
                <a:lnTo>
                  <a:pt x="3751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51" y="257365"/>
                </a:lnTo>
                <a:lnTo>
                  <a:pt x="13984" y="272541"/>
                </a:lnTo>
                <a:lnTo>
                  <a:pt x="29162" y="282765"/>
                </a:lnTo>
                <a:lnTo>
                  <a:pt x="47752" y="286512"/>
                </a:lnTo>
                <a:lnTo>
                  <a:pt x="747776" y="286512"/>
                </a:lnTo>
                <a:lnTo>
                  <a:pt x="766381" y="282765"/>
                </a:lnTo>
                <a:lnTo>
                  <a:pt x="781558" y="272541"/>
                </a:lnTo>
                <a:lnTo>
                  <a:pt x="791781" y="257365"/>
                </a:lnTo>
                <a:lnTo>
                  <a:pt x="795528" y="238760"/>
                </a:lnTo>
                <a:lnTo>
                  <a:pt x="795528" y="47751"/>
                </a:lnTo>
                <a:lnTo>
                  <a:pt x="791781" y="29146"/>
                </a:lnTo>
                <a:lnTo>
                  <a:pt x="781558" y="13970"/>
                </a:lnTo>
                <a:lnTo>
                  <a:pt x="766381" y="3746"/>
                </a:lnTo>
                <a:lnTo>
                  <a:pt x="747776" y="0"/>
                </a:lnTo>
                <a:close/>
              </a:path>
            </a:pathLst>
          </a:custGeom>
          <a:solidFill>
            <a:srgbClr val="DB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7324" y="1380490"/>
            <a:ext cx="60291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전체</a:t>
            </a:r>
            <a:endParaRPr sz="1800" dirty="0">
              <a:latin typeface="Malgun Gothic Semilight"/>
              <a:cs typeface="Malgun Gothic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0538" y="1739011"/>
            <a:ext cx="3645662" cy="293670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algun Gothic Semilight"/>
                <a:cs typeface="Malgun Gothic Semilight"/>
              </a:rPr>
              <a:t>기본 폰트 : Roboto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algun Gothic Semilight"/>
                <a:cs typeface="Malgun Gothic Semilight"/>
              </a:rPr>
              <a:t>기본 폰트 크기 : 26px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algun Gothic Semilight"/>
                <a:cs typeface="Malgun Gothic Semilight"/>
              </a:rPr>
              <a:t>기본 폰트 색상 : #fff</a:t>
            </a: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Malgun Gothic Semilight"/>
                <a:cs typeface="Malgun Gothic Semilight"/>
              </a:rPr>
              <a:t>기본 배경 색상 : #000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algun Gothic Semilight"/>
                <a:cs typeface="Malgun Gothic Semilight"/>
              </a:rPr>
              <a:t>기본 줄 간격 : 1.6em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algun Gothic Semilight"/>
                <a:cs typeface="Malgun Gothic Semilight"/>
              </a:rPr>
              <a:t>전체 컨테이너 - width; 100%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algun Gothic Semilight"/>
                <a:cs typeface="Malgun Gothic Semilight"/>
              </a:rPr>
              <a:t>컨텐츠 영역 - width: 1150px;</a:t>
            </a:r>
          </a:p>
        </p:txBody>
      </p:sp>
      <p:sp>
        <p:nvSpPr>
          <p:cNvPr id="16" name="object 16"/>
          <p:cNvSpPr/>
          <p:nvPr/>
        </p:nvSpPr>
        <p:spPr>
          <a:xfrm>
            <a:off x="7827264" y="1449324"/>
            <a:ext cx="3008630" cy="287020"/>
          </a:xfrm>
          <a:custGeom>
            <a:avLst/>
            <a:gdLst/>
            <a:ahLst/>
            <a:cxnLst/>
            <a:rect l="l" t="t" r="r" b="b"/>
            <a:pathLst>
              <a:path w="3008629" h="287019">
                <a:moveTo>
                  <a:pt x="2960624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69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2960624" y="286512"/>
                </a:lnTo>
                <a:lnTo>
                  <a:pt x="2979229" y="282765"/>
                </a:lnTo>
                <a:lnTo>
                  <a:pt x="2994405" y="272541"/>
                </a:lnTo>
                <a:lnTo>
                  <a:pt x="3004629" y="257365"/>
                </a:lnTo>
                <a:lnTo>
                  <a:pt x="3008376" y="238760"/>
                </a:lnTo>
                <a:lnTo>
                  <a:pt x="3008376" y="47751"/>
                </a:lnTo>
                <a:lnTo>
                  <a:pt x="3004629" y="29146"/>
                </a:lnTo>
                <a:lnTo>
                  <a:pt x="2994405" y="13970"/>
                </a:lnTo>
                <a:lnTo>
                  <a:pt x="2979229" y="3746"/>
                </a:lnTo>
                <a:lnTo>
                  <a:pt x="296062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47581" y="1433829"/>
            <a:ext cx="969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기본</a:t>
            </a:r>
            <a:r>
              <a:rPr sz="1800" spc="-1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68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서식</a:t>
            </a:r>
            <a:r>
              <a:rPr sz="1800" spc="-14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71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설정</a:t>
            </a:r>
            <a:endParaRPr sz="1800">
              <a:latin typeface="Malgun Gothic Semilight"/>
              <a:cs typeface="Malgun Gothic Semilight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DF26C68A-3FE4-4CCF-AD50-5702074EDE5F}"/>
              </a:ext>
            </a:extLst>
          </p:cNvPr>
          <p:cNvSpPr txBox="1">
            <a:spLocks/>
          </p:cNvSpPr>
          <p:nvPr/>
        </p:nvSpPr>
        <p:spPr>
          <a:xfrm>
            <a:off x="641705" y="610565"/>
            <a:ext cx="10906125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ea typeface="+mj-ea"/>
                <a:cs typeface="Malgun Gothic Semi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ko-KR" altLang="en-US" b="1" dirty="0">
                <a:solidFill>
                  <a:srgbClr val="006FC0"/>
                </a:solidFill>
              </a:rPr>
              <a:t>와이어프레임</a:t>
            </a:r>
            <a:r>
              <a:rPr lang="en-US" altLang="ko-KR" b="1" dirty="0">
                <a:solidFill>
                  <a:srgbClr val="006FC0"/>
                </a:solidFill>
              </a:rPr>
              <a:t>(Wireframe) </a:t>
            </a:r>
            <a:r>
              <a:rPr lang="ko-KR" altLang="en-US" b="1" dirty="0">
                <a:solidFill>
                  <a:srgbClr val="006FC0"/>
                </a:solidFill>
              </a:rPr>
              <a:t>제작하기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반응형 웹사이트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5968" y="1932432"/>
            <a:ext cx="4738370" cy="2037714"/>
            <a:chOff x="505968" y="1932432"/>
            <a:chExt cx="4738370" cy="203771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6" y="1943100"/>
              <a:ext cx="4703064" cy="20147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7398" y="1943862"/>
              <a:ext cx="4715510" cy="2014855"/>
            </a:xfrm>
            <a:custGeom>
              <a:avLst/>
              <a:gdLst/>
              <a:ahLst/>
              <a:cxnLst/>
              <a:rect l="l" t="t" r="r" b="b"/>
              <a:pathLst>
                <a:path w="4715510" h="2014854">
                  <a:moveTo>
                    <a:pt x="0" y="228600"/>
                  </a:moveTo>
                  <a:lnTo>
                    <a:pt x="4703064" y="228600"/>
                  </a:lnTo>
                  <a:lnTo>
                    <a:pt x="470306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4715510" h="2014854">
                  <a:moveTo>
                    <a:pt x="0" y="2014727"/>
                  </a:moveTo>
                  <a:lnTo>
                    <a:pt x="4715256" y="2014727"/>
                  </a:lnTo>
                  <a:lnTo>
                    <a:pt x="4715256" y="297179"/>
                  </a:lnTo>
                  <a:lnTo>
                    <a:pt x="0" y="297179"/>
                  </a:lnTo>
                  <a:lnTo>
                    <a:pt x="0" y="2014727"/>
                  </a:lnTo>
                  <a:close/>
                </a:path>
              </a:pathLst>
            </a:custGeom>
            <a:ln w="2286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5310" y="1983486"/>
              <a:ext cx="4567555" cy="1455420"/>
            </a:xfrm>
            <a:custGeom>
              <a:avLst/>
              <a:gdLst/>
              <a:ahLst/>
              <a:cxnLst/>
              <a:rect l="l" t="t" r="r" b="b"/>
              <a:pathLst>
                <a:path w="4567555" h="1455420">
                  <a:moveTo>
                    <a:pt x="1377696" y="1455420"/>
                  </a:moveTo>
                  <a:lnTo>
                    <a:pt x="3188208" y="1455420"/>
                  </a:lnTo>
                  <a:lnTo>
                    <a:pt x="3188208" y="472440"/>
                  </a:lnTo>
                  <a:lnTo>
                    <a:pt x="1377696" y="472440"/>
                  </a:lnTo>
                  <a:lnTo>
                    <a:pt x="1377696" y="1455420"/>
                  </a:lnTo>
                  <a:close/>
                </a:path>
                <a:path w="4567555" h="1455420">
                  <a:moveTo>
                    <a:pt x="0" y="143256"/>
                  </a:moveTo>
                  <a:lnTo>
                    <a:pt x="597408" y="143256"/>
                  </a:lnTo>
                  <a:lnTo>
                    <a:pt x="597408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  <a:path w="4567555" h="1455420">
                  <a:moveTo>
                    <a:pt x="4255008" y="141732"/>
                  </a:moveTo>
                  <a:lnTo>
                    <a:pt x="4567428" y="141732"/>
                  </a:lnTo>
                  <a:lnTo>
                    <a:pt x="4567428" y="0"/>
                  </a:lnTo>
                  <a:lnTo>
                    <a:pt x="4255008" y="0"/>
                  </a:lnTo>
                  <a:lnTo>
                    <a:pt x="4255008" y="141732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6534" y="3156966"/>
              <a:ext cx="1732914" cy="234950"/>
            </a:xfrm>
            <a:custGeom>
              <a:avLst/>
              <a:gdLst/>
              <a:ahLst/>
              <a:cxnLst/>
              <a:rect l="l" t="t" r="r" b="b"/>
              <a:pathLst>
                <a:path w="1732914" h="234950">
                  <a:moveTo>
                    <a:pt x="0" y="234696"/>
                  </a:moveTo>
                  <a:lnTo>
                    <a:pt x="1732788" y="234696"/>
                  </a:lnTo>
                  <a:lnTo>
                    <a:pt x="1732788" y="0"/>
                  </a:lnTo>
                  <a:lnTo>
                    <a:pt x="0" y="0"/>
                  </a:lnTo>
                  <a:lnTo>
                    <a:pt x="0" y="234696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96823" y="1135380"/>
            <a:ext cx="11047095" cy="0"/>
          </a:xfrm>
          <a:custGeom>
            <a:avLst/>
            <a:gdLst/>
            <a:ahLst/>
            <a:cxnLst/>
            <a:rect l="l" t="t" r="r" b="b"/>
            <a:pathLst>
              <a:path w="11047095">
                <a:moveTo>
                  <a:pt x="0" y="0"/>
                </a:moveTo>
                <a:lnTo>
                  <a:pt x="11046968" y="0"/>
                </a:lnTo>
              </a:path>
            </a:pathLst>
          </a:custGeom>
          <a:ln w="6096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940" y="4154439"/>
            <a:ext cx="3885001" cy="196876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16636" y="1395983"/>
            <a:ext cx="4703445" cy="287020"/>
          </a:xfrm>
          <a:custGeom>
            <a:avLst/>
            <a:gdLst/>
            <a:ahLst/>
            <a:cxnLst/>
            <a:rect l="l" t="t" r="r" b="b"/>
            <a:pathLst>
              <a:path w="4703445" h="287019">
                <a:moveTo>
                  <a:pt x="4655312" y="0"/>
                </a:moveTo>
                <a:lnTo>
                  <a:pt x="47751" y="0"/>
                </a:lnTo>
                <a:lnTo>
                  <a:pt x="29162" y="3746"/>
                </a:lnTo>
                <a:lnTo>
                  <a:pt x="13984" y="13970"/>
                </a:lnTo>
                <a:lnTo>
                  <a:pt x="3751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51" y="257365"/>
                </a:lnTo>
                <a:lnTo>
                  <a:pt x="13984" y="272541"/>
                </a:lnTo>
                <a:lnTo>
                  <a:pt x="29162" y="282765"/>
                </a:lnTo>
                <a:lnTo>
                  <a:pt x="47751" y="286512"/>
                </a:lnTo>
                <a:lnTo>
                  <a:pt x="4655312" y="286512"/>
                </a:lnTo>
                <a:lnTo>
                  <a:pt x="4673917" y="282765"/>
                </a:lnTo>
                <a:lnTo>
                  <a:pt x="4689094" y="272541"/>
                </a:lnTo>
                <a:lnTo>
                  <a:pt x="4699317" y="257365"/>
                </a:lnTo>
                <a:lnTo>
                  <a:pt x="4703064" y="238760"/>
                </a:lnTo>
                <a:lnTo>
                  <a:pt x="4703064" y="47751"/>
                </a:lnTo>
                <a:lnTo>
                  <a:pt x="4699317" y="29146"/>
                </a:lnTo>
                <a:lnTo>
                  <a:pt x="4689094" y="13970"/>
                </a:lnTo>
                <a:lnTo>
                  <a:pt x="4673917" y="3746"/>
                </a:lnTo>
                <a:lnTo>
                  <a:pt x="4655312" y="0"/>
                </a:lnTo>
                <a:close/>
              </a:path>
            </a:pathLst>
          </a:custGeom>
          <a:solidFill>
            <a:srgbClr val="DB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59127" y="1357629"/>
            <a:ext cx="242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Header </a:t>
            </a:r>
            <a:r>
              <a:rPr sz="1800" spc="-28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&amp;</a:t>
            </a:r>
            <a:r>
              <a:rPr sz="1800" spc="-114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welcome</a:t>
            </a:r>
            <a:r>
              <a:rPr sz="1800" spc="-9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section</a:t>
            </a:r>
            <a:endParaRPr sz="1800">
              <a:latin typeface="Malgun Gothic Semilight"/>
              <a:cs typeface="Malgun Gothic Semi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68696" y="1905000"/>
            <a:ext cx="3484245" cy="3683635"/>
            <a:chOff x="5568696" y="1905000"/>
            <a:chExt cx="3484245" cy="368363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8696" y="1915667"/>
              <a:ext cx="3471672" cy="36728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81650" y="1916429"/>
              <a:ext cx="3459479" cy="3656329"/>
            </a:xfrm>
            <a:custGeom>
              <a:avLst/>
              <a:gdLst/>
              <a:ahLst/>
              <a:cxnLst/>
              <a:rect l="l" t="t" r="r" b="b"/>
              <a:pathLst>
                <a:path w="3459479" h="3656329">
                  <a:moveTo>
                    <a:pt x="0" y="865632"/>
                  </a:moveTo>
                  <a:lnTo>
                    <a:pt x="3459479" y="865632"/>
                  </a:lnTo>
                  <a:lnTo>
                    <a:pt x="3459479" y="0"/>
                  </a:lnTo>
                  <a:lnTo>
                    <a:pt x="0" y="0"/>
                  </a:lnTo>
                  <a:lnTo>
                    <a:pt x="0" y="865632"/>
                  </a:lnTo>
                  <a:close/>
                </a:path>
                <a:path w="3459479" h="3656329">
                  <a:moveTo>
                    <a:pt x="0" y="1796796"/>
                  </a:moveTo>
                  <a:lnTo>
                    <a:pt x="3459479" y="1796796"/>
                  </a:lnTo>
                  <a:lnTo>
                    <a:pt x="3459479" y="932688"/>
                  </a:lnTo>
                  <a:lnTo>
                    <a:pt x="0" y="932688"/>
                  </a:lnTo>
                  <a:lnTo>
                    <a:pt x="0" y="1796796"/>
                  </a:lnTo>
                  <a:close/>
                </a:path>
                <a:path w="3459479" h="3656329">
                  <a:moveTo>
                    <a:pt x="0" y="3656076"/>
                  </a:moveTo>
                  <a:lnTo>
                    <a:pt x="3459479" y="3656076"/>
                  </a:lnTo>
                  <a:lnTo>
                    <a:pt x="3459479" y="2775204"/>
                  </a:lnTo>
                  <a:lnTo>
                    <a:pt x="0" y="2775204"/>
                  </a:lnTo>
                  <a:lnTo>
                    <a:pt x="0" y="3656076"/>
                  </a:lnTo>
                  <a:close/>
                </a:path>
              </a:pathLst>
            </a:custGeom>
            <a:ln w="2286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5634" y="2039873"/>
              <a:ext cx="1100455" cy="628015"/>
            </a:xfrm>
            <a:custGeom>
              <a:avLst/>
              <a:gdLst/>
              <a:ahLst/>
              <a:cxnLst/>
              <a:rect l="l" t="t" r="r" b="b"/>
              <a:pathLst>
                <a:path w="1100454" h="628014">
                  <a:moveTo>
                    <a:pt x="0" y="627888"/>
                  </a:moveTo>
                  <a:lnTo>
                    <a:pt x="1100328" y="627888"/>
                  </a:lnTo>
                  <a:lnTo>
                    <a:pt x="1100328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65342" y="1998726"/>
              <a:ext cx="2255520" cy="715010"/>
            </a:xfrm>
            <a:custGeom>
              <a:avLst/>
              <a:gdLst/>
              <a:ahLst/>
              <a:cxnLst/>
              <a:rect l="l" t="t" r="r" b="b"/>
              <a:pathLst>
                <a:path w="2255520" h="715010">
                  <a:moveTo>
                    <a:pt x="0" y="714756"/>
                  </a:moveTo>
                  <a:lnTo>
                    <a:pt x="2255519" y="714756"/>
                  </a:lnTo>
                  <a:lnTo>
                    <a:pt x="2255519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2285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5634" y="2039873"/>
              <a:ext cx="2159635" cy="2494915"/>
            </a:xfrm>
            <a:custGeom>
              <a:avLst/>
              <a:gdLst/>
              <a:ahLst/>
              <a:cxnLst/>
              <a:rect l="l" t="t" r="r" b="b"/>
              <a:pathLst>
                <a:path w="2159634" h="2494915">
                  <a:moveTo>
                    <a:pt x="1150619" y="627888"/>
                  </a:moveTo>
                  <a:lnTo>
                    <a:pt x="2159508" y="627888"/>
                  </a:lnTo>
                  <a:lnTo>
                    <a:pt x="2159508" y="0"/>
                  </a:lnTo>
                  <a:lnTo>
                    <a:pt x="1150619" y="0"/>
                  </a:lnTo>
                  <a:lnTo>
                    <a:pt x="1150619" y="627888"/>
                  </a:lnTo>
                  <a:close/>
                </a:path>
                <a:path w="2159634" h="2494915">
                  <a:moveTo>
                    <a:pt x="0" y="2494788"/>
                  </a:moveTo>
                  <a:lnTo>
                    <a:pt x="1100328" y="2494788"/>
                  </a:lnTo>
                  <a:lnTo>
                    <a:pt x="1100328" y="1866900"/>
                  </a:lnTo>
                  <a:lnTo>
                    <a:pt x="0" y="1866900"/>
                  </a:lnTo>
                  <a:lnTo>
                    <a:pt x="0" y="2494788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65342" y="3865626"/>
              <a:ext cx="2255520" cy="715010"/>
            </a:xfrm>
            <a:custGeom>
              <a:avLst/>
              <a:gdLst/>
              <a:ahLst/>
              <a:cxnLst/>
              <a:rect l="l" t="t" r="r" b="b"/>
              <a:pathLst>
                <a:path w="2255520" h="715010">
                  <a:moveTo>
                    <a:pt x="0" y="714756"/>
                  </a:moveTo>
                  <a:lnTo>
                    <a:pt x="2255519" y="714756"/>
                  </a:lnTo>
                  <a:lnTo>
                    <a:pt x="2255519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74814" y="2946653"/>
              <a:ext cx="1100455" cy="1588135"/>
            </a:xfrm>
            <a:custGeom>
              <a:avLst/>
              <a:gdLst/>
              <a:ahLst/>
              <a:cxnLst/>
              <a:rect l="l" t="t" r="r" b="b"/>
              <a:pathLst>
                <a:path w="1100454" h="1588135">
                  <a:moveTo>
                    <a:pt x="91439" y="1588008"/>
                  </a:moveTo>
                  <a:lnTo>
                    <a:pt x="1100327" y="1588008"/>
                  </a:lnTo>
                  <a:lnTo>
                    <a:pt x="1100327" y="960120"/>
                  </a:lnTo>
                  <a:lnTo>
                    <a:pt x="91439" y="960120"/>
                  </a:lnTo>
                  <a:lnTo>
                    <a:pt x="91439" y="1588008"/>
                  </a:lnTo>
                  <a:close/>
                </a:path>
                <a:path w="1100454" h="1588135">
                  <a:moveTo>
                    <a:pt x="0" y="627888"/>
                  </a:moveTo>
                  <a:lnTo>
                    <a:pt x="1100327" y="627888"/>
                  </a:lnTo>
                  <a:lnTo>
                    <a:pt x="1100327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5342" y="2905505"/>
              <a:ext cx="2255520" cy="715010"/>
            </a:xfrm>
            <a:custGeom>
              <a:avLst/>
              <a:gdLst/>
              <a:ahLst/>
              <a:cxnLst/>
              <a:rect l="l" t="t" r="r" b="b"/>
              <a:pathLst>
                <a:path w="2255520" h="715010">
                  <a:moveTo>
                    <a:pt x="0" y="714756"/>
                  </a:moveTo>
                  <a:lnTo>
                    <a:pt x="2255519" y="714756"/>
                  </a:lnTo>
                  <a:lnTo>
                    <a:pt x="2255519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2285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5634" y="2946653"/>
              <a:ext cx="2159635" cy="2493645"/>
            </a:xfrm>
            <a:custGeom>
              <a:avLst/>
              <a:gdLst/>
              <a:ahLst/>
              <a:cxnLst/>
              <a:rect l="l" t="t" r="r" b="b"/>
              <a:pathLst>
                <a:path w="2159634" h="2493645">
                  <a:moveTo>
                    <a:pt x="0" y="627888"/>
                  </a:moveTo>
                  <a:lnTo>
                    <a:pt x="1008888" y="627888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  <a:path w="2159634" h="2493645">
                  <a:moveTo>
                    <a:pt x="1059180" y="2493264"/>
                  </a:moveTo>
                  <a:lnTo>
                    <a:pt x="2159508" y="2493264"/>
                  </a:lnTo>
                  <a:lnTo>
                    <a:pt x="2159508" y="1863852"/>
                  </a:lnTo>
                  <a:lnTo>
                    <a:pt x="1059180" y="1863852"/>
                  </a:lnTo>
                  <a:lnTo>
                    <a:pt x="1059180" y="2493264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65342" y="4769357"/>
              <a:ext cx="2255520" cy="716280"/>
            </a:xfrm>
            <a:custGeom>
              <a:avLst/>
              <a:gdLst/>
              <a:ahLst/>
              <a:cxnLst/>
              <a:rect l="l" t="t" r="r" b="b"/>
              <a:pathLst>
                <a:path w="2255520" h="716279">
                  <a:moveTo>
                    <a:pt x="0" y="716280"/>
                  </a:moveTo>
                  <a:lnTo>
                    <a:pt x="2255519" y="716280"/>
                  </a:lnTo>
                  <a:lnTo>
                    <a:pt x="2255519" y="0"/>
                  </a:lnTo>
                  <a:lnTo>
                    <a:pt x="0" y="0"/>
                  </a:lnTo>
                  <a:lnTo>
                    <a:pt x="0" y="716280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15634" y="4810505"/>
              <a:ext cx="1009015" cy="629920"/>
            </a:xfrm>
            <a:custGeom>
              <a:avLst/>
              <a:gdLst/>
              <a:ahLst/>
              <a:cxnLst/>
              <a:rect l="l" t="t" r="r" b="b"/>
              <a:pathLst>
                <a:path w="1009015" h="629920">
                  <a:moveTo>
                    <a:pt x="0" y="629412"/>
                  </a:moveTo>
                  <a:lnTo>
                    <a:pt x="1008888" y="629412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1650" y="3778757"/>
              <a:ext cx="3459479" cy="866140"/>
            </a:xfrm>
            <a:custGeom>
              <a:avLst/>
              <a:gdLst/>
              <a:ahLst/>
              <a:cxnLst/>
              <a:rect l="l" t="t" r="r" b="b"/>
              <a:pathLst>
                <a:path w="3459479" h="866139">
                  <a:moveTo>
                    <a:pt x="0" y="865632"/>
                  </a:moveTo>
                  <a:lnTo>
                    <a:pt x="3459479" y="865632"/>
                  </a:lnTo>
                  <a:lnTo>
                    <a:pt x="3459479" y="0"/>
                  </a:lnTo>
                  <a:lnTo>
                    <a:pt x="0" y="0"/>
                  </a:lnTo>
                  <a:lnTo>
                    <a:pt x="0" y="865632"/>
                  </a:lnTo>
                  <a:close/>
                </a:path>
              </a:pathLst>
            </a:custGeom>
            <a:ln w="2286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4470" y="1898451"/>
            <a:ext cx="2150011" cy="3614307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5568696" y="1395983"/>
            <a:ext cx="5773420" cy="287020"/>
          </a:xfrm>
          <a:custGeom>
            <a:avLst/>
            <a:gdLst/>
            <a:ahLst/>
            <a:cxnLst/>
            <a:rect l="l" t="t" r="r" b="b"/>
            <a:pathLst>
              <a:path w="5773420" h="287019">
                <a:moveTo>
                  <a:pt x="5725159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5725159" y="286512"/>
                </a:lnTo>
                <a:lnTo>
                  <a:pt x="5743765" y="282765"/>
                </a:lnTo>
                <a:lnTo>
                  <a:pt x="5758942" y="272541"/>
                </a:lnTo>
                <a:lnTo>
                  <a:pt x="5769165" y="257365"/>
                </a:lnTo>
                <a:lnTo>
                  <a:pt x="5772911" y="238760"/>
                </a:lnTo>
                <a:lnTo>
                  <a:pt x="5772911" y="47751"/>
                </a:lnTo>
                <a:lnTo>
                  <a:pt x="5769165" y="29146"/>
                </a:lnTo>
                <a:lnTo>
                  <a:pt x="5758942" y="13970"/>
                </a:lnTo>
                <a:lnTo>
                  <a:pt x="5743765" y="3746"/>
                </a:lnTo>
                <a:lnTo>
                  <a:pt x="5725159" y="0"/>
                </a:lnTo>
                <a:close/>
              </a:path>
            </a:pathLst>
          </a:custGeom>
          <a:solidFill>
            <a:srgbClr val="DB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14286" y="1357629"/>
            <a:ext cx="368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Section</a:t>
            </a:r>
            <a:r>
              <a:rPr sz="1800" spc="-9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enjoy,</a:t>
            </a:r>
            <a:r>
              <a:rPr sz="1800" spc="-8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download,</a:t>
            </a:r>
            <a:r>
              <a:rPr sz="1800" spc="-8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watch,</a:t>
            </a:r>
            <a:r>
              <a:rPr sz="1800" spc="-8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create</a:t>
            </a:r>
            <a:endParaRPr sz="1800">
              <a:latin typeface="Malgun Gothic Semilight"/>
              <a:cs typeface="Malgun Gothic Semilight"/>
            </a:endParaRP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4B2E8608-D4E0-4A8D-836F-00F086DA1C79}"/>
              </a:ext>
            </a:extLst>
          </p:cNvPr>
          <p:cNvSpPr txBox="1">
            <a:spLocks/>
          </p:cNvSpPr>
          <p:nvPr/>
        </p:nvSpPr>
        <p:spPr>
          <a:xfrm>
            <a:off x="641705" y="610565"/>
            <a:ext cx="10906125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ea typeface="+mj-ea"/>
                <a:cs typeface="Malgun Gothic Semi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ko-KR" altLang="en-US" b="1">
                <a:solidFill>
                  <a:srgbClr val="006FC0"/>
                </a:solidFill>
              </a:rPr>
              <a:t>와이어프레임</a:t>
            </a:r>
            <a:r>
              <a:rPr lang="en-US" altLang="ko-KR" b="1">
                <a:solidFill>
                  <a:srgbClr val="006FC0"/>
                </a:solidFill>
              </a:rPr>
              <a:t>(Wireframe) </a:t>
            </a:r>
            <a:r>
              <a:rPr lang="ko-KR" altLang="en-US" b="1">
                <a:solidFill>
                  <a:srgbClr val="006FC0"/>
                </a:solidFill>
              </a:rPr>
              <a:t>제작하기 </a:t>
            </a:r>
            <a:r>
              <a:rPr lang="ko-KR" altLang="en-US" b="1"/>
              <a:t>넷플릭스 반응형 웹사이트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1905000"/>
            <a:ext cx="5503545" cy="3964304"/>
            <a:chOff x="507491" y="1905000"/>
            <a:chExt cx="5503545" cy="3964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326" y="1915668"/>
              <a:ext cx="5468111" cy="39532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921" y="1916429"/>
              <a:ext cx="5480685" cy="3933825"/>
            </a:xfrm>
            <a:custGeom>
              <a:avLst/>
              <a:gdLst/>
              <a:ahLst/>
              <a:cxnLst/>
              <a:rect l="l" t="t" r="r" b="b"/>
              <a:pathLst>
                <a:path w="5480685" h="3933825">
                  <a:moveTo>
                    <a:pt x="0" y="2560320"/>
                  </a:moveTo>
                  <a:lnTo>
                    <a:pt x="5480304" y="2560320"/>
                  </a:lnTo>
                  <a:lnTo>
                    <a:pt x="5480304" y="0"/>
                  </a:lnTo>
                  <a:lnTo>
                    <a:pt x="0" y="0"/>
                  </a:lnTo>
                  <a:lnTo>
                    <a:pt x="0" y="2560320"/>
                  </a:lnTo>
                  <a:close/>
                </a:path>
                <a:path w="5480685" h="3933825">
                  <a:moveTo>
                    <a:pt x="0" y="3933444"/>
                  </a:moveTo>
                  <a:lnTo>
                    <a:pt x="5480304" y="3933444"/>
                  </a:lnTo>
                  <a:lnTo>
                    <a:pt x="5480304" y="2638044"/>
                  </a:lnTo>
                  <a:lnTo>
                    <a:pt x="0" y="2638044"/>
                  </a:lnTo>
                  <a:lnTo>
                    <a:pt x="0" y="3933444"/>
                  </a:lnTo>
                  <a:close/>
                </a:path>
              </a:pathLst>
            </a:custGeom>
            <a:ln w="2286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1586" y="2178558"/>
              <a:ext cx="2467610" cy="2219325"/>
            </a:xfrm>
            <a:custGeom>
              <a:avLst/>
              <a:gdLst/>
              <a:ahLst/>
              <a:cxnLst/>
              <a:rect l="l" t="t" r="r" b="b"/>
              <a:pathLst>
                <a:path w="2467610" h="2219325">
                  <a:moveTo>
                    <a:pt x="0" y="2218944"/>
                  </a:moveTo>
                  <a:lnTo>
                    <a:pt x="2467356" y="2218944"/>
                  </a:lnTo>
                  <a:lnTo>
                    <a:pt x="2467356" y="0"/>
                  </a:lnTo>
                  <a:lnTo>
                    <a:pt x="0" y="0"/>
                  </a:lnTo>
                  <a:lnTo>
                    <a:pt x="0" y="2218944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0833" y="2489454"/>
              <a:ext cx="2319655" cy="1862455"/>
            </a:xfrm>
            <a:custGeom>
              <a:avLst/>
              <a:gdLst/>
              <a:ahLst/>
              <a:cxnLst/>
              <a:rect l="l" t="t" r="r" b="b"/>
              <a:pathLst>
                <a:path w="2319654" h="1862454">
                  <a:moveTo>
                    <a:pt x="0" y="1389888"/>
                  </a:moveTo>
                  <a:lnTo>
                    <a:pt x="2319527" y="1389888"/>
                  </a:lnTo>
                  <a:lnTo>
                    <a:pt x="2319527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  <a:path w="2319654" h="1862454">
                  <a:moveTo>
                    <a:pt x="0" y="1862328"/>
                  </a:moveTo>
                  <a:lnTo>
                    <a:pt x="2319527" y="1862328"/>
                  </a:lnTo>
                  <a:lnTo>
                    <a:pt x="2319527" y="1443228"/>
                  </a:lnTo>
                  <a:lnTo>
                    <a:pt x="0" y="1443228"/>
                  </a:lnTo>
                  <a:lnTo>
                    <a:pt x="0" y="1862328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9102" y="4748022"/>
              <a:ext cx="2581910" cy="1021080"/>
            </a:xfrm>
            <a:custGeom>
              <a:avLst/>
              <a:gdLst/>
              <a:ahLst/>
              <a:cxnLst/>
              <a:rect l="l" t="t" r="r" b="b"/>
              <a:pathLst>
                <a:path w="2581910" h="1021079">
                  <a:moveTo>
                    <a:pt x="0" y="1021079"/>
                  </a:moveTo>
                  <a:lnTo>
                    <a:pt x="2581655" y="1021079"/>
                  </a:lnTo>
                  <a:lnTo>
                    <a:pt x="2581655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4822" y="4786122"/>
              <a:ext cx="2491740" cy="942340"/>
            </a:xfrm>
            <a:custGeom>
              <a:avLst/>
              <a:gdLst/>
              <a:ahLst/>
              <a:cxnLst/>
              <a:rect l="l" t="t" r="r" b="b"/>
              <a:pathLst>
                <a:path w="2491740" h="942339">
                  <a:moveTo>
                    <a:pt x="0" y="416051"/>
                  </a:moveTo>
                  <a:lnTo>
                    <a:pt x="2491740" y="416051"/>
                  </a:lnTo>
                  <a:lnTo>
                    <a:pt x="2491740" y="0"/>
                  </a:lnTo>
                  <a:lnTo>
                    <a:pt x="0" y="0"/>
                  </a:lnTo>
                  <a:lnTo>
                    <a:pt x="0" y="416051"/>
                  </a:lnTo>
                  <a:close/>
                </a:path>
                <a:path w="2491740" h="942339">
                  <a:moveTo>
                    <a:pt x="3047" y="941831"/>
                  </a:moveTo>
                  <a:lnTo>
                    <a:pt x="2488691" y="941831"/>
                  </a:lnTo>
                  <a:lnTo>
                    <a:pt x="2488691" y="463295"/>
                  </a:lnTo>
                  <a:lnTo>
                    <a:pt x="3047" y="463295"/>
                  </a:lnTo>
                  <a:lnTo>
                    <a:pt x="3047" y="941831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6825" y="4921757"/>
              <a:ext cx="2418715" cy="245745"/>
            </a:xfrm>
            <a:custGeom>
              <a:avLst/>
              <a:gdLst/>
              <a:ahLst/>
              <a:cxnLst/>
              <a:rect l="l" t="t" r="r" b="b"/>
              <a:pathLst>
                <a:path w="2418715" h="245745">
                  <a:moveTo>
                    <a:pt x="0" y="245363"/>
                  </a:moveTo>
                  <a:lnTo>
                    <a:pt x="2418588" y="245363"/>
                  </a:lnTo>
                  <a:lnTo>
                    <a:pt x="2418588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2286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0353" y="4962905"/>
              <a:ext cx="2315210" cy="175260"/>
            </a:xfrm>
            <a:custGeom>
              <a:avLst/>
              <a:gdLst/>
              <a:ahLst/>
              <a:cxnLst/>
              <a:rect l="l" t="t" r="r" b="b"/>
              <a:pathLst>
                <a:path w="2315210" h="175260">
                  <a:moveTo>
                    <a:pt x="0" y="175260"/>
                  </a:moveTo>
                  <a:lnTo>
                    <a:pt x="495300" y="17526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  <a:path w="2315210" h="175260">
                  <a:moveTo>
                    <a:pt x="550163" y="175260"/>
                  </a:moveTo>
                  <a:lnTo>
                    <a:pt x="1077468" y="175260"/>
                  </a:lnTo>
                  <a:lnTo>
                    <a:pt x="1077468" y="0"/>
                  </a:lnTo>
                  <a:lnTo>
                    <a:pt x="550163" y="0"/>
                  </a:lnTo>
                  <a:lnTo>
                    <a:pt x="550163" y="175260"/>
                  </a:lnTo>
                  <a:close/>
                </a:path>
                <a:path w="2315210" h="175260">
                  <a:moveTo>
                    <a:pt x="1129283" y="175260"/>
                  </a:moveTo>
                  <a:lnTo>
                    <a:pt x="1684020" y="175260"/>
                  </a:lnTo>
                  <a:lnTo>
                    <a:pt x="1684020" y="0"/>
                  </a:lnTo>
                  <a:lnTo>
                    <a:pt x="1129283" y="0"/>
                  </a:lnTo>
                  <a:lnTo>
                    <a:pt x="1129283" y="175260"/>
                  </a:lnTo>
                  <a:close/>
                </a:path>
                <a:path w="2315210" h="175260">
                  <a:moveTo>
                    <a:pt x="1737359" y="175260"/>
                  </a:moveTo>
                  <a:lnTo>
                    <a:pt x="2314956" y="175260"/>
                  </a:lnTo>
                  <a:lnTo>
                    <a:pt x="2314956" y="0"/>
                  </a:lnTo>
                  <a:lnTo>
                    <a:pt x="1737359" y="0"/>
                  </a:lnTo>
                  <a:lnTo>
                    <a:pt x="1737359" y="175260"/>
                  </a:lnTo>
                  <a:close/>
                </a:path>
              </a:pathLst>
            </a:custGeom>
            <a:ln w="2286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96823" y="1135380"/>
            <a:ext cx="11047095" cy="0"/>
          </a:xfrm>
          <a:custGeom>
            <a:avLst/>
            <a:gdLst/>
            <a:ahLst/>
            <a:cxnLst/>
            <a:rect l="l" t="t" r="r" b="b"/>
            <a:pathLst>
              <a:path w="11047095">
                <a:moveTo>
                  <a:pt x="0" y="0"/>
                </a:moveTo>
                <a:lnTo>
                  <a:pt x="11046968" y="0"/>
                </a:lnTo>
              </a:path>
            </a:pathLst>
          </a:custGeom>
          <a:ln w="6096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636" y="1395983"/>
            <a:ext cx="5481955" cy="287020"/>
          </a:xfrm>
          <a:custGeom>
            <a:avLst/>
            <a:gdLst/>
            <a:ahLst/>
            <a:cxnLst/>
            <a:rect l="l" t="t" r="r" b="b"/>
            <a:pathLst>
              <a:path w="5481955" h="287019">
                <a:moveTo>
                  <a:pt x="5434076" y="0"/>
                </a:moveTo>
                <a:lnTo>
                  <a:pt x="47751" y="0"/>
                </a:lnTo>
                <a:lnTo>
                  <a:pt x="29162" y="3746"/>
                </a:lnTo>
                <a:lnTo>
                  <a:pt x="13984" y="13970"/>
                </a:lnTo>
                <a:lnTo>
                  <a:pt x="3751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51" y="257365"/>
                </a:lnTo>
                <a:lnTo>
                  <a:pt x="13984" y="272541"/>
                </a:lnTo>
                <a:lnTo>
                  <a:pt x="29162" y="282765"/>
                </a:lnTo>
                <a:lnTo>
                  <a:pt x="47751" y="286512"/>
                </a:lnTo>
                <a:lnTo>
                  <a:pt x="5434076" y="286512"/>
                </a:lnTo>
                <a:lnTo>
                  <a:pt x="5452681" y="282765"/>
                </a:lnTo>
                <a:lnTo>
                  <a:pt x="5467858" y="272541"/>
                </a:lnTo>
                <a:lnTo>
                  <a:pt x="5478081" y="257365"/>
                </a:lnTo>
                <a:lnTo>
                  <a:pt x="5481828" y="238760"/>
                </a:lnTo>
                <a:lnTo>
                  <a:pt x="5481828" y="47751"/>
                </a:lnTo>
                <a:lnTo>
                  <a:pt x="5478081" y="29146"/>
                </a:lnTo>
                <a:lnTo>
                  <a:pt x="5467858" y="13970"/>
                </a:lnTo>
                <a:lnTo>
                  <a:pt x="5452681" y="3746"/>
                </a:lnTo>
                <a:lnTo>
                  <a:pt x="5434076" y="0"/>
                </a:lnTo>
                <a:close/>
              </a:path>
            </a:pathLst>
          </a:custGeom>
          <a:solidFill>
            <a:srgbClr val="DB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82114" y="1357629"/>
            <a:ext cx="215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4130" algn="l"/>
                <a:tab pos="1528445" algn="l"/>
              </a:tabLst>
            </a:pPr>
            <a:r>
              <a:rPr sz="1800" spc="-6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Section</a:t>
            </a:r>
            <a:r>
              <a:rPr sz="1800" spc="-1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faq</a:t>
            </a:r>
            <a:r>
              <a:rPr sz="18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/</a:t>
            </a:r>
            <a:r>
              <a:rPr sz="18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footer</a:t>
            </a:r>
            <a:endParaRPr sz="1800" dirty="0">
              <a:latin typeface="Malgun Gothic Semilight"/>
              <a:cs typeface="Malgun Gothic Semi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1739" y="1935006"/>
            <a:ext cx="4301343" cy="3916102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0C104957-A380-4B17-BCFB-02E9F998C885}"/>
              </a:ext>
            </a:extLst>
          </p:cNvPr>
          <p:cNvSpPr txBox="1">
            <a:spLocks/>
          </p:cNvSpPr>
          <p:nvPr/>
        </p:nvSpPr>
        <p:spPr>
          <a:xfrm>
            <a:off x="641705" y="610565"/>
            <a:ext cx="10906125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ea typeface="+mj-ea"/>
                <a:cs typeface="Malgun Gothic Semi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ko-KR" altLang="en-US" b="1" dirty="0">
                <a:solidFill>
                  <a:srgbClr val="006FC0"/>
                </a:solidFill>
              </a:rPr>
              <a:t>와이어프레임</a:t>
            </a:r>
            <a:r>
              <a:rPr lang="en-US" altLang="ko-KR" b="1" dirty="0">
                <a:solidFill>
                  <a:srgbClr val="006FC0"/>
                </a:solidFill>
              </a:rPr>
              <a:t>(Wireframe) </a:t>
            </a:r>
            <a:r>
              <a:rPr lang="ko-KR" altLang="en-US" b="1" dirty="0">
                <a:solidFill>
                  <a:srgbClr val="006FC0"/>
                </a:solidFill>
              </a:rPr>
              <a:t>제작하기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반응형 웹사이트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1905000"/>
            <a:ext cx="5503545" cy="4160520"/>
            <a:chOff x="507491" y="1905000"/>
            <a:chExt cx="5503545" cy="4160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27" y="1917191"/>
              <a:ext cx="5469636" cy="41483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8921" y="1916429"/>
              <a:ext cx="5480685" cy="4135120"/>
            </a:xfrm>
            <a:custGeom>
              <a:avLst/>
              <a:gdLst/>
              <a:ahLst/>
              <a:cxnLst/>
              <a:rect l="l" t="t" r="r" b="b"/>
              <a:pathLst>
                <a:path w="5480685" h="4135120">
                  <a:moveTo>
                    <a:pt x="0" y="4134612"/>
                  </a:moveTo>
                  <a:lnTo>
                    <a:pt x="5480304" y="4134612"/>
                  </a:lnTo>
                  <a:lnTo>
                    <a:pt x="5480304" y="0"/>
                  </a:lnTo>
                  <a:lnTo>
                    <a:pt x="0" y="0"/>
                  </a:lnTo>
                  <a:lnTo>
                    <a:pt x="0" y="4134612"/>
                  </a:lnTo>
                  <a:close/>
                </a:path>
              </a:pathLst>
            </a:custGeom>
            <a:ln w="2286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565" y="2705862"/>
              <a:ext cx="2040889" cy="2571115"/>
            </a:xfrm>
            <a:custGeom>
              <a:avLst/>
              <a:gdLst/>
              <a:ahLst/>
              <a:cxnLst/>
              <a:rect l="l" t="t" r="r" b="b"/>
              <a:pathLst>
                <a:path w="2040889" h="2571115">
                  <a:moveTo>
                    <a:pt x="0" y="2570988"/>
                  </a:moveTo>
                  <a:lnTo>
                    <a:pt x="2040635" y="2570988"/>
                  </a:lnTo>
                  <a:lnTo>
                    <a:pt x="2040635" y="0"/>
                  </a:lnTo>
                  <a:lnTo>
                    <a:pt x="0" y="0"/>
                  </a:lnTo>
                  <a:lnTo>
                    <a:pt x="0" y="2570988"/>
                  </a:lnTo>
                  <a:close/>
                </a:path>
              </a:pathLst>
            </a:custGeom>
            <a:ln w="2286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0393" y="4360926"/>
              <a:ext cx="1717675" cy="196850"/>
            </a:xfrm>
            <a:custGeom>
              <a:avLst/>
              <a:gdLst/>
              <a:ahLst/>
              <a:cxnLst/>
              <a:rect l="l" t="t" r="r" b="b"/>
              <a:pathLst>
                <a:path w="1717675" h="196850">
                  <a:moveTo>
                    <a:pt x="0" y="196596"/>
                  </a:moveTo>
                  <a:lnTo>
                    <a:pt x="1717548" y="196596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2286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2397" y="4405122"/>
              <a:ext cx="1659889" cy="113030"/>
            </a:xfrm>
            <a:custGeom>
              <a:avLst/>
              <a:gdLst/>
              <a:ahLst/>
              <a:cxnLst/>
              <a:rect l="l" t="t" r="r" b="b"/>
              <a:pathLst>
                <a:path w="1659889" h="113029">
                  <a:moveTo>
                    <a:pt x="0" y="108203"/>
                  </a:moveTo>
                  <a:lnTo>
                    <a:pt x="579119" y="108203"/>
                  </a:lnTo>
                  <a:lnTo>
                    <a:pt x="579119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  <a:path w="1659889" h="113029">
                  <a:moveTo>
                    <a:pt x="1298448" y="112775"/>
                  </a:moveTo>
                  <a:lnTo>
                    <a:pt x="1659636" y="112775"/>
                  </a:lnTo>
                  <a:lnTo>
                    <a:pt x="1659636" y="0"/>
                  </a:lnTo>
                  <a:lnTo>
                    <a:pt x="1298448" y="0"/>
                  </a:lnTo>
                  <a:lnTo>
                    <a:pt x="1298448" y="112775"/>
                  </a:lnTo>
                  <a:close/>
                </a:path>
              </a:pathLst>
            </a:custGeom>
            <a:ln w="2286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96823" y="1135380"/>
            <a:ext cx="11047095" cy="0"/>
          </a:xfrm>
          <a:custGeom>
            <a:avLst/>
            <a:gdLst/>
            <a:ahLst/>
            <a:cxnLst/>
            <a:rect l="l" t="t" r="r" b="b"/>
            <a:pathLst>
              <a:path w="11047095">
                <a:moveTo>
                  <a:pt x="0" y="0"/>
                </a:moveTo>
                <a:lnTo>
                  <a:pt x="11046968" y="0"/>
                </a:lnTo>
              </a:path>
            </a:pathLst>
          </a:custGeom>
          <a:ln w="6096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636" y="1395983"/>
            <a:ext cx="5481955" cy="287020"/>
          </a:xfrm>
          <a:custGeom>
            <a:avLst/>
            <a:gdLst/>
            <a:ahLst/>
            <a:cxnLst/>
            <a:rect l="l" t="t" r="r" b="b"/>
            <a:pathLst>
              <a:path w="5481955" h="287019">
                <a:moveTo>
                  <a:pt x="5434076" y="0"/>
                </a:moveTo>
                <a:lnTo>
                  <a:pt x="47751" y="0"/>
                </a:lnTo>
                <a:lnTo>
                  <a:pt x="29162" y="3746"/>
                </a:lnTo>
                <a:lnTo>
                  <a:pt x="13984" y="13970"/>
                </a:lnTo>
                <a:lnTo>
                  <a:pt x="3751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51" y="257365"/>
                </a:lnTo>
                <a:lnTo>
                  <a:pt x="13984" y="272541"/>
                </a:lnTo>
                <a:lnTo>
                  <a:pt x="29162" y="282765"/>
                </a:lnTo>
                <a:lnTo>
                  <a:pt x="47751" y="286512"/>
                </a:lnTo>
                <a:lnTo>
                  <a:pt x="5434076" y="286512"/>
                </a:lnTo>
                <a:lnTo>
                  <a:pt x="5452681" y="282765"/>
                </a:lnTo>
                <a:lnTo>
                  <a:pt x="5467858" y="272541"/>
                </a:lnTo>
                <a:lnTo>
                  <a:pt x="5478081" y="257365"/>
                </a:lnTo>
                <a:lnTo>
                  <a:pt x="5481828" y="238760"/>
                </a:lnTo>
                <a:lnTo>
                  <a:pt x="5481828" y="47751"/>
                </a:lnTo>
                <a:lnTo>
                  <a:pt x="5478081" y="29146"/>
                </a:lnTo>
                <a:lnTo>
                  <a:pt x="5467858" y="13970"/>
                </a:lnTo>
                <a:lnTo>
                  <a:pt x="5452681" y="3746"/>
                </a:lnTo>
                <a:lnTo>
                  <a:pt x="5434076" y="0"/>
                </a:lnTo>
                <a:close/>
              </a:path>
            </a:pathLst>
          </a:custGeom>
          <a:solidFill>
            <a:srgbClr val="DB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19400" y="1412039"/>
            <a:ext cx="1118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Modal</a:t>
            </a:r>
            <a:endParaRPr sz="1800" dirty="0">
              <a:latin typeface="Malgun Gothic Semilight"/>
              <a:cs typeface="Malgun Gothic Semiligh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9407" y="1926883"/>
            <a:ext cx="3543506" cy="2299168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4D09197D-7BB3-4F59-B999-06B261815D1F}"/>
              </a:ext>
            </a:extLst>
          </p:cNvPr>
          <p:cNvSpPr txBox="1">
            <a:spLocks/>
          </p:cNvSpPr>
          <p:nvPr/>
        </p:nvSpPr>
        <p:spPr>
          <a:xfrm>
            <a:off x="641705" y="610565"/>
            <a:ext cx="10906125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algun Gothic Semilight"/>
                <a:ea typeface="+mj-ea"/>
                <a:cs typeface="Malgun Gothic Semiligh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ko-KR" altLang="en-US" b="1" dirty="0">
                <a:solidFill>
                  <a:srgbClr val="006FC0"/>
                </a:solidFill>
              </a:rPr>
              <a:t>와이어프레임</a:t>
            </a:r>
            <a:r>
              <a:rPr lang="en-US" altLang="ko-KR" b="1" dirty="0">
                <a:solidFill>
                  <a:srgbClr val="006FC0"/>
                </a:solidFill>
              </a:rPr>
              <a:t>(Wireframe) </a:t>
            </a:r>
            <a:r>
              <a:rPr lang="ko-KR" altLang="en-US" b="1" dirty="0">
                <a:solidFill>
                  <a:srgbClr val="006FC0"/>
                </a:solidFill>
              </a:rPr>
              <a:t>제작하기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반응형 웹사이트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97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 Semilight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user</cp:lastModifiedBy>
  <cp:revision>2</cp:revision>
  <dcterms:created xsi:type="dcterms:W3CDTF">2024-08-22T23:53:22Z</dcterms:created>
  <dcterms:modified xsi:type="dcterms:W3CDTF">2024-08-23T00:02:16Z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2024-08-22T00:00:00Z</vt:filetime>
  </property>
  <property fmtid="{D5CDD505-2E9C-101B-9397-08002B2CF9AE}" pid="5" name="Producer">
    <vt:lpwstr>Microsoft® PowerPoint® 2016</vt:lpwstr>
  </property>
</Properties>
</file>