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352" r:id="rId2"/>
    <p:sldId id="259" r:id="rId3"/>
    <p:sldId id="341" r:id="rId4"/>
    <p:sldId id="353" r:id="rId5"/>
    <p:sldId id="355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260" r:id="rId16"/>
  </p:sldIdLst>
  <p:sldSz cx="12192000" cy="6858000"/>
  <p:notesSz cx="6858000" cy="9144000"/>
  <p:embeddedFontLst>
    <p:embeddedFont>
      <p:font typeface="맑은 고딕" panose="020B0503020000020004" pitchFamily="50" charset="-127"/>
      <p:regular r:id="rId18"/>
      <p:bold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B183"/>
    <a:srgbClr val="B9713F"/>
    <a:srgbClr val="124968"/>
    <a:srgbClr val="FFB10D"/>
    <a:srgbClr val="A0B862"/>
    <a:srgbClr val="ED7D31"/>
    <a:srgbClr val="AC0000"/>
    <a:srgbClr val="2494D3"/>
    <a:srgbClr val="1A6B99"/>
    <a:srgbClr val="20A8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71765" autoAdjust="0"/>
  </p:normalViewPr>
  <p:slideViewPr>
    <p:cSldViewPr snapToGrid="0">
      <p:cViewPr>
        <p:scale>
          <a:sx n="75" d="100"/>
          <a:sy n="75" d="100"/>
        </p:scale>
        <p:origin x="1362" y="21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9FA62-97B8-45DE-944E-C251D6E52CC1}" type="datetimeFigureOut">
              <a:rPr lang="ko-KR" altLang="en-US" smtClean="0"/>
              <a:pPr/>
              <a:t>2021-05-17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6D74E-E187-4C57-BE62-8C5F70A9EC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27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6D74E-E187-4C57-BE62-8C5F70A9EC2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192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6D74E-E187-4C57-BE62-8C5F70A9EC2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917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6D74E-E187-4C57-BE62-8C5F70A9EC2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692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6D74E-E187-4C57-BE62-8C5F70A9EC2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7124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6D74E-E187-4C57-BE62-8C5F70A9EC2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4582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6D74E-E187-4C57-BE62-8C5F70A9EC2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571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6D74E-E187-4C57-BE62-8C5F70A9EC2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583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6D74E-E187-4C57-BE62-8C5F70A9EC2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67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6D74E-E187-4C57-BE62-8C5F70A9EC2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975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6D74E-E187-4C57-BE62-8C5F70A9EC2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183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6D74E-E187-4C57-BE62-8C5F70A9EC2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846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6D74E-E187-4C57-BE62-8C5F70A9EC2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752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6D74E-E187-4C57-BE62-8C5F70A9EC2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504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6D74E-E187-4C57-BE62-8C5F70A9EC2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786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97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3437"/>
          <a:stretch/>
        </p:blipFill>
        <p:spPr>
          <a:xfrm>
            <a:off x="0" y="0"/>
            <a:ext cx="4457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28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5053" y="0"/>
            <a:ext cx="37422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49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30487" y="6399382"/>
            <a:ext cx="931026" cy="365125"/>
          </a:xfrm>
        </p:spPr>
        <p:txBody>
          <a:bodyPr/>
          <a:lstStyle>
            <a:lvl1pPr algn="ctr">
              <a:defRPr/>
            </a:lvl1pPr>
          </a:lstStyle>
          <a:p>
            <a:fld id="{C33509E8-EDB3-4BFB-9C63-B01D176D435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5926470" y="6430886"/>
            <a:ext cx="339061" cy="11430"/>
            <a:chOff x="5926470" y="6430886"/>
            <a:chExt cx="339061" cy="11430"/>
          </a:xfrm>
        </p:grpSpPr>
        <p:cxnSp>
          <p:nvCxnSpPr>
            <p:cNvPr id="3" name="Straight Connector 2"/>
            <p:cNvCxnSpPr/>
            <p:nvPr userDrawn="1"/>
          </p:nvCxnSpPr>
          <p:spPr>
            <a:xfrm>
              <a:off x="5926470" y="6430886"/>
              <a:ext cx="339061" cy="0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 userDrawn="1"/>
          </p:nvCxnSpPr>
          <p:spPr>
            <a:xfrm>
              <a:off x="5926470" y="6442316"/>
              <a:ext cx="339061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327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136" b="8136"/>
          <a:stretch/>
        </p:blipFill>
        <p:spPr>
          <a:xfrm>
            <a:off x="0" y="681925"/>
            <a:ext cx="12192000" cy="574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3127586" y="642231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zh-CN" sz="100">
                <a:solidFill>
                  <a:prstClr val="white"/>
                </a:solidFill>
                <a:latin typeface="Calibri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</a:rPr>
              <a:t>模板下载：</a:t>
            </a:r>
            <a:r>
              <a:rPr lang="en-US" altLang="zh-CN" sz="100">
                <a:solidFill>
                  <a:prstClr val="white"/>
                </a:solidFill>
                <a:latin typeface="Calibri"/>
              </a:rPr>
              <a:t>www.1ppt.com/moban/     </a:t>
            </a:r>
            <a:r>
              <a:rPr lang="zh-CN" altLang="en-US" sz="100">
                <a:solidFill>
                  <a:prstClr val="white"/>
                </a:solidFill>
                <a:latin typeface="Calibri"/>
              </a:rPr>
              <a:t>行业</a:t>
            </a:r>
            <a:r>
              <a:rPr lang="en-US" altLang="zh-CN" sz="100">
                <a:solidFill>
                  <a:prstClr val="white"/>
                </a:solidFill>
                <a:latin typeface="Calibri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</a:rPr>
              <a:t>模板：</a:t>
            </a:r>
            <a:r>
              <a:rPr lang="en-US" altLang="zh-CN" sz="100">
                <a:solidFill>
                  <a:prstClr val="white"/>
                </a:solidFill>
                <a:latin typeface="Calibri"/>
              </a:rPr>
              <a:t>www.1ppt.com/hangye/ </a:t>
            </a:r>
          </a:p>
          <a:p>
            <a:pPr latinLnBrk="0"/>
            <a:r>
              <a:rPr lang="zh-CN" altLang="en-US" sz="100">
                <a:solidFill>
                  <a:prstClr val="white"/>
                </a:solidFill>
                <a:latin typeface="Calibri"/>
              </a:rPr>
              <a:t>节日</a:t>
            </a:r>
            <a:r>
              <a:rPr lang="en-US" altLang="zh-CN" sz="100">
                <a:solidFill>
                  <a:prstClr val="white"/>
                </a:solidFill>
                <a:latin typeface="Calibri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</a:rPr>
              <a:t>模板：</a:t>
            </a:r>
            <a:r>
              <a:rPr lang="en-US" altLang="zh-CN" sz="100">
                <a:solidFill>
                  <a:prstClr val="white"/>
                </a:solidFill>
                <a:latin typeface="Calibri"/>
              </a:rPr>
              <a:t>www.1ppt.com/jieri/           PPT</a:t>
            </a:r>
            <a:r>
              <a:rPr lang="zh-CN" altLang="en-US" sz="100">
                <a:solidFill>
                  <a:prstClr val="white"/>
                </a:solidFill>
                <a:latin typeface="Calibri"/>
              </a:rPr>
              <a:t>素材下载：</a:t>
            </a:r>
            <a:r>
              <a:rPr lang="en-US" altLang="zh-CN" sz="100">
                <a:solidFill>
                  <a:prstClr val="white"/>
                </a:solidFill>
                <a:latin typeface="Calibri"/>
              </a:rPr>
              <a:t>www.1ppt.com/sucai/</a:t>
            </a:r>
          </a:p>
          <a:p>
            <a:pPr latinLnBrk="0"/>
            <a:r>
              <a:rPr lang="en-US" altLang="zh-CN" sz="100">
                <a:solidFill>
                  <a:prstClr val="white"/>
                </a:solidFill>
                <a:latin typeface="Calibri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</a:rPr>
              <a:t>背景图片：</a:t>
            </a:r>
            <a:r>
              <a:rPr lang="en-US" altLang="zh-CN" sz="100">
                <a:solidFill>
                  <a:prstClr val="white"/>
                </a:solidFill>
                <a:latin typeface="Calibri"/>
              </a:rPr>
              <a:t>www.1ppt.com/beijing/      PPT</a:t>
            </a:r>
            <a:r>
              <a:rPr lang="zh-CN" altLang="en-US" sz="100">
                <a:solidFill>
                  <a:prstClr val="white"/>
                </a:solidFill>
                <a:latin typeface="Calibri"/>
              </a:rPr>
              <a:t>图表下载：</a:t>
            </a:r>
            <a:r>
              <a:rPr lang="en-US" altLang="zh-CN" sz="100">
                <a:solidFill>
                  <a:prstClr val="white"/>
                </a:solidFill>
                <a:latin typeface="Calibri"/>
              </a:rPr>
              <a:t>www.1ppt.com/tubiao/      </a:t>
            </a:r>
          </a:p>
          <a:p>
            <a:pPr latinLnBrk="0"/>
            <a:r>
              <a:rPr lang="zh-CN" altLang="en-US" sz="100">
                <a:solidFill>
                  <a:prstClr val="white"/>
                </a:solidFill>
                <a:latin typeface="Calibri"/>
              </a:rPr>
              <a:t>优秀</a:t>
            </a:r>
            <a:r>
              <a:rPr lang="en-US" altLang="zh-CN" sz="100">
                <a:solidFill>
                  <a:prstClr val="white"/>
                </a:solidFill>
                <a:latin typeface="Calibri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</a:rPr>
              <a:t>下载：</a:t>
            </a:r>
            <a:r>
              <a:rPr lang="en-US" altLang="zh-CN" sz="100">
                <a:solidFill>
                  <a:prstClr val="white"/>
                </a:solidFill>
                <a:latin typeface="Calibri"/>
              </a:rPr>
              <a:t>www.1ppt.com/xiazai/        PPT</a:t>
            </a:r>
            <a:r>
              <a:rPr lang="zh-CN" altLang="en-US" sz="100">
                <a:solidFill>
                  <a:prstClr val="white"/>
                </a:solidFill>
                <a:latin typeface="Calibri"/>
              </a:rPr>
              <a:t>教程： </a:t>
            </a:r>
            <a:r>
              <a:rPr lang="en-US" altLang="zh-CN" sz="100">
                <a:solidFill>
                  <a:prstClr val="white"/>
                </a:solidFill>
                <a:latin typeface="Calibri"/>
              </a:rPr>
              <a:t>www.1ppt.com/powerpoint/      </a:t>
            </a:r>
          </a:p>
          <a:p>
            <a:pPr latinLnBrk="0"/>
            <a:r>
              <a:rPr lang="en-US" altLang="zh-CN" sz="100">
                <a:solidFill>
                  <a:prstClr val="white"/>
                </a:solidFill>
                <a:latin typeface="Calibri"/>
              </a:rPr>
              <a:t>Word</a:t>
            </a:r>
            <a:r>
              <a:rPr lang="zh-CN" altLang="en-US" sz="100">
                <a:solidFill>
                  <a:prstClr val="white"/>
                </a:solidFill>
                <a:latin typeface="Calibri"/>
              </a:rPr>
              <a:t>教程： </a:t>
            </a:r>
            <a:r>
              <a:rPr lang="en-US" altLang="zh-CN" sz="100">
                <a:solidFill>
                  <a:prstClr val="white"/>
                </a:solidFill>
                <a:latin typeface="Calibri"/>
              </a:rPr>
              <a:t>www.1ppt.com/word/              Excel</a:t>
            </a:r>
            <a:r>
              <a:rPr lang="zh-CN" altLang="en-US" sz="100">
                <a:solidFill>
                  <a:prstClr val="white"/>
                </a:solidFill>
                <a:latin typeface="Calibri"/>
              </a:rPr>
              <a:t>教程：</a:t>
            </a:r>
            <a:r>
              <a:rPr lang="en-US" altLang="zh-CN" sz="100">
                <a:solidFill>
                  <a:prstClr val="white"/>
                </a:solidFill>
                <a:latin typeface="Calibri"/>
              </a:rPr>
              <a:t>www.1ppt.com/excel/  </a:t>
            </a:r>
          </a:p>
          <a:p>
            <a:pPr latinLnBrk="0"/>
            <a:r>
              <a:rPr lang="zh-CN" altLang="en-US" sz="100">
                <a:solidFill>
                  <a:prstClr val="white"/>
                </a:solidFill>
                <a:latin typeface="Calibri"/>
              </a:rPr>
              <a:t>资料下载：</a:t>
            </a:r>
            <a:r>
              <a:rPr lang="en-US" altLang="zh-CN" sz="100">
                <a:solidFill>
                  <a:prstClr val="white"/>
                </a:solidFill>
                <a:latin typeface="Calibri"/>
              </a:rPr>
              <a:t>www.1ppt.com/ziliao/                PPT</a:t>
            </a:r>
            <a:r>
              <a:rPr lang="zh-CN" altLang="en-US" sz="100">
                <a:solidFill>
                  <a:prstClr val="white"/>
                </a:solidFill>
                <a:latin typeface="Calibri"/>
              </a:rPr>
              <a:t>课件下载：</a:t>
            </a:r>
            <a:r>
              <a:rPr lang="en-US" altLang="zh-CN" sz="100">
                <a:solidFill>
                  <a:prstClr val="white"/>
                </a:solidFill>
                <a:latin typeface="Calibri"/>
              </a:rPr>
              <a:t>www.1ppt.com/kejian/ </a:t>
            </a:r>
          </a:p>
          <a:p>
            <a:pPr latinLnBrk="0"/>
            <a:r>
              <a:rPr lang="zh-CN" altLang="en-US" sz="100">
                <a:solidFill>
                  <a:prstClr val="white"/>
                </a:solidFill>
                <a:latin typeface="Calibri"/>
              </a:rPr>
              <a:t>范文下载：</a:t>
            </a:r>
            <a:r>
              <a:rPr lang="en-US" altLang="zh-CN" sz="100">
                <a:solidFill>
                  <a:prstClr val="white"/>
                </a:solidFill>
                <a:latin typeface="Calibri"/>
              </a:rPr>
              <a:t>www.1ppt.com/fanwen/             </a:t>
            </a:r>
            <a:r>
              <a:rPr lang="zh-CN" altLang="en-US" sz="100">
                <a:solidFill>
                  <a:prstClr val="white"/>
                </a:solidFill>
                <a:latin typeface="Calibri"/>
              </a:rPr>
              <a:t>试卷下载：</a:t>
            </a:r>
            <a:r>
              <a:rPr lang="en-US" altLang="zh-CN" sz="100">
                <a:solidFill>
                  <a:prstClr val="white"/>
                </a:solidFill>
                <a:latin typeface="Calibri"/>
              </a:rPr>
              <a:t>www.1ppt.com/shiti/  </a:t>
            </a:r>
          </a:p>
          <a:p>
            <a:pPr latinLnBrk="0"/>
            <a:r>
              <a:rPr lang="zh-CN" altLang="en-US" sz="100">
                <a:solidFill>
                  <a:prstClr val="white"/>
                </a:solidFill>
                <a:latin typeface="Calibri"/>
              </a:rPr>
              <a:t>教案下载：</a:t>
            </a:r>
            <a:r>
              <a:rPr lang="en-US" altLang="zh-CN" sz="100">
                <a:solidFill>
                  <a:prstClr val="white"/>
                </a:solidFill>
                <a:latin typeface="Calibri"/>
              </a:rPr>
              <a:t>www.1ppt.com/jiaoan/        </a:t>
            </a:r>
          </a:p>
          <a:p>
            <a:pPr latinLnBrk="0"/>
            <a:r>
              <a:rPr lang="zh-CN" altLang="en-US" sz="100">
                <a:solidFill>
                  <a:prstClr val="white"/>
                </a:solidFill>
                <a:latin typeface="Calibri"/>
              </a:rPr>
              <a:t>字体下载：</a:t>
            </a:r>
            <a:r>
              <a:rPr lang="en-US" altLang="zh-CN" sz="100">
                <a:solidFill>
                  <a:prstClr val="white"/>
                </a:solidFill>
                <a:latin typeface="Calibri"/>
              </a:rPr>
              <a:t>www.1ppt.com/ziti/</a:t>
            </a:r>
          </a:p>
          <a:p>
            <a:pPr latinLnBrk="0"/>
            <a:r>
              <a:rPr lang="en-US" altLang="zh-CN" sz="100">
                <a:solidFill>
                  <a:prstClr val="white"/>
                </a:solidFill>
                <a:latin typeface="Calibri"/>
              </a:rPr>
              <a:t> </a:t>
            </a:r>
            <a:endParaRPr lang="zh-CN" altLang="en-US" sz="10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509E8-EDB3-4BFB-9C63-B01D176D43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23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5630487" y="6380949"/>
            <a:ext cx="931026" cy="365125"/>
          </a:xfrm>
        </p:spPr>
        <p:txBody>
          <a:bodyPr/>
          <a:lstStyle/>
          <a:p>
            <a:fld id="{C33509E8-EDB3-4BFB-9C63-B01D176D4351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7D86580A-4F01-4835-8A01-7C65DA56F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4849" y="4529013"/>
            <a:ext cx="5002301" cy="463846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atinLnBrk="0"/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rPr>
              <a:t>201512340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rPr>
              <a:t>팽대원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384A0A-CADA-422D-ABAC-27FC52333085}"/>
              </a:ext>
            </a:extLst>
          </p:cNvPr>
          <p:cNvSpPr txBox="1"/>
          <p:nvPr/>
        </p:nvSpPr>
        <p:spPr>
          <a:xfrm>
            <a:off x="1617784" y="1749180"/>
            <a:ext cx="89564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</a:rPr>
              <a:t>디지털 통신 </a:t>
            </a:r>
            <a:r>
              <a:rPr lang="en-US" altLang="ko-KR" sz="5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</a:rPr>
              <a:t>Project</a:t>
            </a:r>
          </a:p>
          <a:p>
            <a:pPr algn="ctr"/>
            <a:r>
              <a:rPr lang="en-US" altLang="ko-KR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</a:rPr>
              <a:t>WIFI </a:t>
            </a:r>
            <a:r>
              <a:rPr lang="ko-KR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</a:rPr>
              <a:t>물리계층 구현</a:t>
            </a:r>
          </a:p>
        </p:txBody>
      </p:sp>
    </p:spTree>
    <p:extLst>
      <p:ext uri="{BB962C8B-B14F-4D97-AF65-F5344CB8AC3E}">
        <p14:creationId xmlns:p14="http://schemas.microsoft.com/office/powerpoint/2010/main" val="264817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5630487" y="6380949"/>
            <a:ext cx="931026" cy="365125"/>
          </a:xfrm>
        </p:spPr>
        <p:txBody>
          <a:bodyPr/>
          <a:lstStyle/>
          <a:p>
            <a:fld id="{C33509E8-EDB3-4BFB-9C63-B01D176D4351}" type="slidenum">
              <a:rPr lang="ko-KR" altLang="en-US" smtClean="0"/>
              <a:pPr/>
              <a:t>10</a:t>
            </a:fld>
            <a:endParaRPr lang="ko-KR" altLang="en-US"/>
          </a:p>
        </p:txBody>
      </p:sp>
      <p:grpSp>
        <p:nvGrpSpPr>
          <p:cNvPr id="81" name="Group 44">
            <a:extLst>
              <a:ext uri="{FF2B5EF4-FFF2-40B4-BE49-F238E27FC236}">
                <a16:creationId xmlns:a16="http://schemas.microsoft.com/office/drawing/2014/main" id="{0F2E0C87-E3DB-4FEA-B155-FD000896F28A}"/>
              </a:ext>
            </a:extLst>
          </p:cNvPr>
          <p:cNvGrpSpPr/>
          <p:nvPr/>
        </p:nvGrpSpPr>
        <p:grpSpPr>
          <a:xfrm>
            <a:off x="2956178" y="210099"/>
            <a:ext cx="6793991" cy="648512"/>
            <a:chOff x="3637733" y="265094"/>
            <a:chExt cx="6310406" cy="648512"/>
          </a:xfrm>
        </p:grpSpPr>
        <p:sp>
          <p:nvSpPr>
            <p:cNvPr id="82" name="Rectangle 3">
              <a:extLst>
                <a:ext uri="{FF2B5EF4-FFF2-40B4-BE49-F238E27FC236}">
                  <a16:creationId xmlns:a16="http://schemas.microsoft.com/office/drawing/2014/main" id="{C25F6BF5-5EF9-4649-9191-E0F7DFF662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7733" y="265094"/>
              <a:ext cx="6310406" cy="648512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latinLnBrk="0"/>
              <a:r>
                <a:rPr lang="en-US" altLang="ko-KR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rPr>
                <a:t>2-4. Level 4</a:t>
              </a:r>
            </a:p>
          </p:txBody>
        </p:sp>
        <p:cxnSp>
          <p:nvCxnSpPr>
            <p:cNvPr id="84" name="Straight Connector 52">
              <a:extLst>
                <a:ext uri="{FF2B5EF4-FFF2-40B4-BE49-F238E27FC236}">
                  <a16:creationId xmlns:a16="http://schemas.microsoft.com/office/drawing/2014/main" id="{7C088FD6-D64F-4E22-9E52-A45A46049E32}"/>
                </a:ext>
              </a:extLst>
            </p:cNvPr>
            <p:cNvCxnSpPr>
              <a:cxnSpLocks/>
            </p:cNvCxnSpPr>
            <p:nvPr/>
          </p:nvCxnSpPr>
          <p:spPr>
            <a:xfrm>
              <a:off x="3669565" y="853565"/>
              <a:ext cx="6209540" cy="11430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7" name="표 46">
            <a:extLst>
              <a:ext uri="{FF2B5EF4-FFF2-40B4-BE49-F238E27FC236}">
                <a16:creationId xmlns:a16="http://schemas.microsoft.com/office/drawing/2014/main" id="{43CAB177-EE9C-4298-8453-6CFC10F383C2}"/>
              </a:ext>
            </a:extLst>
          </p:cNvPr>
          <p:cNvGraphicFramePr>
            <a:graphicFrameLocks noGrp="1"/>
          </p:cNvGraphicFramePr>
          <p:nvPr/>
        </p:nvGraphicFramePr>
        <p:xfrm>
          <a:off x="4159324" y="2507053"/>
          <a:ext cx="581362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3624">
                  <a:extLst>
                    <a:ext uri="{9D8B030D-6E8A-4147-A177-3AD203B41FA5}">
                      <a16:colId xmlns:a16="http://schemas.microsoft.com/office/drawing/2014/main" val="582785109"/>
                    </a:ext>
                  </a:extLst>
                </a:gridCol>
              </a:tblGrid>
              <a:tr h="461664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2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010110010….01001011010</a:t>
                      </a:r>
                      <a:endParaRPr lang="ko-KR" altLang="en-US" sz="28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96719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A97DF231-FA08-4223-B67E-5F3C5BEEF7E8}"/>
              </a:ext>
            </a:extLst>
          </p:cNvPr>
          <p:cNvSpPr txBox="1"/>
          <p:nvPr/>
        </p:nvSpPr>
        <p:spPr>
          <a:xfrm>
            <a:off x="6392034" y="1996776"/>
            <a:ext cx="135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320bit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1" name="표 46">
            <a:extLst>
              <a:ext uri="{FF2B5EF4-FFF2-40B4-BE49-F238E27FC236}">
                <a16:creationId xmlns:a16="http://schemas.microsoft.com/office/drawing/2014/main" id="{B0CFBC86-AA82-4968-B6DF-8F649AA2E200}"/>
              </a:ext>
            </a:extLst>
          </p:cNvPr>
          <p:cNvGraphicFramePr>
            <a:graphicFrameLocks noGrp="1"/>
          </p:cNvGraphicFramePr>
          <p:nvPr/>
        </p:nvGraphicFramePr>
        <p:xfrm>
          <a:off x="2428608" y="2509158"/>
          <a:ext cx="173071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716">
                  <a:extLst>
                    <a:ext uri="{9D8B030D-6E8A-4147-A177-3AD203B41FA5}">
                      <a16:colId xmlns:a16="http://schemas.microsoft.com/office/drawing/2014/main" val="582785109"/>
                    </a:ext>
                  </a:extLst>
                </a:gridCol>
              </a:tblGrid>
              <a:tr h="461664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2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00..1011</a:t>
                      </a:r>
                      <a:endParaRPr lang="ko-KR" altLang="en-US" sz="28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96719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DC2A3610-0DFD-4418-A402-FE35A88DF602}"/>
              </a:ext>
            </a:extLst>
          </p:cNvPr>
          <p:cNvSpPr txBox="1"/>
          <p:nvPr/>
        </p:nvSpPr>
        <p:spPr>
          <a:xfrm>
            <a:off x="2923988" y="1996777"/>
            <a:ext cx="135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64bit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9E5D2572-5F2E-428C-9774-DA3AF33D2D83}"/>
              </a:ext>
            </a:extLst>
          </p:cNvPr>
          <p:cNvSpPr/>
          <p:nvPr/>
        </p:nvSpPr>
        <p:spPr>
          <a:xfrm rot="5400000">
            <a:off x="6157084" y="3388759"/>
            <a:ext cx="203200" cy="2667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DD4BF6-E332-47DC-A721-593CFD039190}"/>
              </a:ext>
            </a:extLst>
          </p:cNvPr>
          <p:cNvSpPr txBox="1"/>
          <p:nvPr/>
        </p:nvSpPr>
        <p:spPr>
          <a:xfrm>
            <a:off x="9972948" y="2504948"/>
            <a:ext cx="135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384bit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79B6E19-6E12-4686-ACEB-5122293B8B00}"/>
              </a:ext>
            </a:extLst>
          </p:cNvPr>
          <p:cNvSpPr/>
          <p:nvPr/>
        </p:nvSpPr>
        <p:spPr>
          <a:xfrm>
            <a:off x="3992844" y="4300362"/>
            <a:ext cx="1334464" cy="3535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5DBA11-CAD2-4505-A5AF-DF7E9E5A5BDC}"/>
              </a:ext>
            </a:extLst>
          </p:cNvPr>
          <p:cNvSpPr txBox="1"/>
          <p:nvPr/>
        </p:nvSpPr>
        <p:spPr>
          <a:xfrm>
            <a:off x="1079745" y="4869632"/>
            <a:ext cx="10963536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nsym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length(output)/</a:t>
            </a: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nfft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  <a:b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output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</a:t>
            </a: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nfft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나누었을 때 몇 개로 나누어지는지 구함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-&gt;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여기서는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64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개씩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E1A1134-644A-4839-8FC1-18D4108BC29A}"/>
              </a:ext>
            </a:extLst>
          </p:cNvPr>
          <p:cNvSpPr/>
          <p:nvPr/>
        </p:nvSpPr>
        <p:spPr>
          <a:xfrm>
            <a:off x="7066136" y="4300362"/>
            <a:ext cx="1334464" cy="3535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D0C7929-9A96-45E4-9EF7-2DFC0E6DEF53}"/>
              </a:ext>
            </a:extLst>
          </p:cNvPr>
          <p:cNvGrpSpPr/>
          <p:nvPr/>
        </p:nvGrpSpPr>
        <p:grpSpPr>
          <a:xfrm>
            <a:off x="5819457" y="4462439"/>
            <a:ext cx="700374" cy="72000"/>
            <a:chOff x="3314700" y="4060071"/>
            <a:chExt cx="700374" cy="72000"/>
          </a:xfrm>
        </p:grpSpPr>
        <p:sp>
          <p:nvSpPr>
            <p:cNvPr id="3" name="순서도: 연결자 2">
              <a:extLst>
                <a:ext uri="{FF2B5EF4-FFF2-40B4-BE49-F238E27FC236}">
                  <a16:creationId xmlns:a16="http://schemas.microsoft.com/office/drawing/2014/main" id="{4A66EB2E-47E4-47C7-8189-7F8464F5AE35}"/>
                </a:ext>
              </a:extLst>
            </p:cNvPr>
            <p:cNvSpPr/>
            <p:nvPr/>
          </p:nvSpPr>
          <p:spPr>
            <a:xfrm>
              <a:off x="3314700" y="4060071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순서도: 연결자 21">
              <a:extLst>
                <a:ext uri="{FF2B5EF4-FFF2-40B4-BE49-F238E27FC236}">
                  <a16:creationId xmlns:a16="http://schemas.microsoft.com/office/drawing/2014/main" id="{47F749C8-6125-41E8-96B5-C34429478D59}"/>
                </a:ext>
              </a:extLst>
            </p:cNvPr>
            <p:cNvSpPr/>
            <p:nvPr/>
          </p:nvSpPr>
          <p:spPr>
            <a:xfrm>
              <a:off x="3628887" y="4060071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순서도: 연결자 22">
              <a:extLst>
                <a:ext uri="{FF2B5EF4-FFF2-40B4-BE49-F238E27FC236}">
                  <a16:creationId xmlns:a16="http://schemas.microsoft.com/office/drawing/2014/main" id="{B8135031-2820-40DE-A3A3-4718F36EDA7E}"/>
                </a:ext>
              </a:extLst>
            </p:cNvPr>
            <p:cNvSpPr/>
            <p:nvPr/>
          </p:nvSpPr>
          <p:spPr>
            <a:xfrm>
              <a:off x="3943074" y="4060071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5FC6B15-1A25-4B23-B8E4-96B6ADFD73EB}"/>
              </a:ext>
            </a:extLst>
          </p:cNvPr>
          <p:cNvSpPr txBox="1"/>
          <p:nvPr/>
        </p:nvSpPr>
        <p:spPr>
          <a:xfrm>
            <a:off x="4265322" y="3840890"/>
            <a:ext cx="135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64bit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EE34BD2-9786-4EBB-879E-7408E22F115B}"/>
              </a:ext>
            </a:extLst>
          </p:cNvPr>
          <p:cNvSpPr/>
          <p:nvPr/>
        </p:nvSpPr>
        <p:spPr>
          <a:xfrm>
            <a:off x="2658380" y="4296415"/>
            <a:ext cx="1334464" cy="3535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88FCFA6-DF0E-44EB-88BB-31A32DB2C9B7}"/>
              </a:ext>
            </a:extLst>
          </p:cNvPr>
          <p:cNvSpPr txBox="1"/>
          <p:nvPr/>
        </p:nvSpPr>
        <p:spPr>
          <a:xfrm>
            <a:off x="2909938" y="3840890"/>
            <a:ext cx="135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64bit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FC5094-B02C-4439-BCE5-7384FC686423}"/>
              </a:ext>
            </a:extLst>
          </p:cNvPr>
          <p:cNvSpPr txBox="1"/>
          <p:nvPr/>
        </p:nvSpPr>
        <p:spPr>
          <a:xfrm>
            <a:off x="7380338" y="3840890"/>
            <a:ext cx="135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64bit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EEAEE98-9C65-4989-B22E-BF065CD635B2}"/>
              </a:ext>
            </a:extLst>
          </p:cNvPr>
          <p:cNvSpPr/>
          <p:nvPr/>
        </p:nvSpPr>
        <p:spPr>
          <a:xfrm>
            <a:off x="8415705" y="4300362"/>
            <a:ext cx="1334464" cy="3535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806CD7-522F-4A7D-88D0-8EC15FED40A7}"/>
              </a:ext>
            </a:extLst>
          </p:cNvPr>
          <p:cNvSpPr txBox="1"/>
          <p:nvPr/>
        </p:nvSpPr>
        <p:spPr>
          <a:xfrm>
            <a:off x="8729907" y="3840890"/>
            <a:ext cx="135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64bit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F8056DD-6B7E-4639-8066-BAAD591F2070}"/>
              </a:ext>
            </a:extLst>
          </p:cNvPr>
          <p:cNvSpPr txBox="1"/>
          <p:nvPr/>
        </p:nvSpPr>
        <p:spPr>
          <a:xfrm>
            <a:off x="1424316" y="3766048"/>
            <a:ext cx="9857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ifft</a:t>
            </a:r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                                  )</a:t>
            </a:r>
            <a:endParaRPr lang="ko-KR" altLang="en-US" sz="5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C8FDFCE-632D-4F60-82C7-1FF6D412FA9A}"/>
              </a:ext>
            </a:extLst>
          </p:cNvPr>
          <p:cNvCxnSpPr>
            <a:cxnSpLocks/>
            <a:stCxn id="56" idx="1"/>
          </p:cNvCxnSpPr>
          <p:nvPr/>
        </p:nvCxnSpPr>
        <p:spPr>
          <a:xfrm>
            <a:off x="1265485" y="2466405"/>
            <a:ext cx="1394008" cy="159851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5630487" y="6380949"/>
            <a:ext cx="931026" cy="365125"/>
          </a:xfrm>
        </p:spPr>
        <p:txBody>
          <a:bodyPr/>
          <a:lstStyle/>
          <a:p>
            <a:fld id="{C33509E8-EDB3-4BFB-9C63-B01D176D4351}" type="slidenum">
              <a:rPr lang="ko-KR" altLang="en-US" smtClean="0"/>
              <a:pPr/>
              <a:t>11</a:t>
            </a:fld>
            <a:endParaRPr lang="ko-KR" altLang="en-US"/>
          </a:p>
        </p:txBody>
      </p:sp>
      <p:grpSp>
        <p:nvGrpSpPr>
          <p:cNvPr id="81" name="Group 44">
            <a:extLst>
              <a:ext uri="{FF2B5EF4-FFF2-40B4-BE49-F238E27FC236}">
                <a16:creationId xmlns:a16="http://schemas.microsoft.com/office/drawing/2014/main" id="{0F2E0C87-E3DB-4FEA-B155-FD000896F28A}"/>
              </a:ext>
            </a:extLst>
          </p:cNvPr>
          <p:cNvGrpSpPr/>
          <p:nvPr/>
        </p:nvGrpSpPr>
        <p:grpSpPr>
          <a:xfrm>
            <a:off x="2956178" y="210099"/>
            <a:ext cx="6793991" cy="648512"/>
            <a:chOff x="3637733" y="265094"/>
            <a:chExt cx="6310406" cy="648512"/>
          </a:xfrm>
        </p:grpSpPr>
        <p:sp>
          <p:nvSpPr>
            <p:cNvPr id="82" name="Rectangle 3">
              <a:extLst>
                <a:ext uri="{FF2B5EF4-FFF2-40B4-BE49-F238E27FC236}">
                  <a16:creationId xmlns:a16="http://schemas.microsoft.com/office/drawing/2014/main" id="{C25F6BF5-5EF9-4649-9191-E0F7DFF662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7733" y="265094"/>
              <a:ext cx="6310406" cy="648512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latinLnBrk="0"/>
              <a:r>
                <a:rPr lang="en-US" altLang="ko-KR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rPr>
                <a:t>2-4. Level 4</a:t>
              </a:r>
            </a:p>
          </p:txBody>
        </p:sp>
        <p:cxnSp>
          <p:nvCxnSpPr>
            <p:cNvPr id="84" name="Straight Connector 52">
              <a:extLst>
                <a:ext uri="{FF2B5EF4-FFF2-40B4-BE49-F238E27FC236}">
                  <a16:creationId xmlns:a16="http://schemas.microsoft.com/office/drawing/2014/main" id="{7C088FD6-D64F-4E22-9E52-A45A46049E32}"/>
                </a:ext>
              </a:extLst>
            </p:cNvPr>
            <p:cNvCxnSpPr>
              <a:cxnSpLocks/>
            </p:cNvCxnSpPr>
            <p:nvPr/>
          </p:nvCxnSpPr>
          <p:spPr>
            <a:xfrm>
              <a:off x="3669565" y="853565"/>
              <a:ext cx="6209540" cy="11430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587C693-86BD-4206-8ECD-8FFD7DA308EB}"/>
              </a:ext>
            </a:extLst>
          </p:cNvPr>
          <p:cNvSpPr/>
          <p:nvPr/>
        </p:nvSpPr>
        <p:spPr>
          <a:xfrm>
            <a:off x="2599949" y="2285270"/>
            <a:ext cx="1334464" cy="3535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A038FC1-8565-4A5D-966F-E35AAAE7F736}"/>
              </a:ext>
            </a:extLst>
          </p:cNvPr>
          <p:cNvSpPr/>
          <p:nvPr/>
        </p:nvSpPr>
        <p:spPr>
          <a:xfrm>
            <a:off x="5673241" y="2297970"/>
            <a:ext cx="1334464" cy="3535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633229B-6369-4105-B577-F9814CB206BD}"/>
              </a:ext>
            </a:extLst>
          </p:cNvPr>
          <p:cNvGrpSpPr/>
          <p:nvPr/>
        </p:nvGrpSpPr>
        <p:grpSpPr>
          <a:xfrm>
            <a:off x="4426562" y="2460047"/>
            <a:ext cx="700374" cy="72000"/>
            <a:chOff x="3314700" y="4060071"/>
            <a:chExt cx="700374" cy="72000"/>
          </a:xfrm>
        </p:grpSpPr>
        <p:sp>
          <p:nvSpPr>
            <p:cNvPr id="52" name="순서도: 연결자 51">
              <a:extLst>
                <a:ext uri="{FF2B5EF4-FFF2-40B4-BE49-F238E27FC236}">
                  <a16:creationId xmlns:a16="http://schemas.microsoft.com/office/drawing/2014/main" id="{A94A933F-8F01-40C8-85F7-F1335B216B6F}"/>
                </a:ext>
              </a:extLst>
            </p:cNvPr>
            <p:cNvSpPr/>
            <p:nvPr/>
          </p:nvSpPr>
          <p:spPr>
            <a:xfrm>
              <a:off x="3314700" y="4060071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순서도: 연결자 52">
              <a:extLst>
                <a:ext uri="{FF2B5EF4-FFF2-40B4-BE49-F238E27FC236}">
                  <a16:creationId xmlns:a16="http://schemas.microsoft.com/office/drawing/2014/main" id="{AB8B1D20-E8DB-4C17-A048-816893BD0A1A}"/>
                </a:ext>
              </a:extLst>
            </p:cNvPr>
            <p:cNvSpPr/>
            <p:nvPr/>
          </p:nvSpPr>
          <p:spPr>
            <a:xfrm>
              <a:off x="3628887" y="4060071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순서도: 연결자 53">
              <a:extLst>
                <a:ext uri="{FF2B5EF4-FFF2-40B4-BE49-F238E27FC236}">
                  <a16:creationId xmlns:a16="http://schemas.microsoft.com/office/drawing/2014/main" id="{5935F333-91DC-4326-8976-8120212AAE81}"/>
                </a:ext>
              </a:extLst>
            </p:cNvPr>
            <p:cNvSpPr/>
            <p:nvPr/>
          </p:nvSpPr>
          <p:spPr>
            <a:xfrm>
              <a:off x="3943074" y="4060071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39BEAEC-3473-4B9D-B816-2690901214E7}"/>
              </a:ext>
            </a:extLst>
          </p:cNvPr>
          <p:cNvSpPr txBox="1"/>
          <p:nvPr/>
        </p:nvSpPr>
        <p:spPr>
          <a:xfrm>
            <a:off x="2872427" y="1838498"/>
            <a:ext cx="135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64bit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A2862D8-BA5A-4E34-82DB-F8FDE6B89F7F}"/>
              </a:ext>
            </a:extLst>
          </p:cNvPr>
          <p:cNvSpPr/>
          <p:nvPr/>
        </p:nvSpPr>
        <p:spPr>
          <a:xfrm>
            <a:off x="1265485" y="2285270"/>
            <a:ext cx="1334464" cy="3622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E176B7E-7B56-49A4-85FA-E9E57A7AFA37}"/>
              </a:ext>
            </a:extLst>
          </p:cNvPr>
          <p:cNvSpPr txBox="1"/>
          <p:nvPr/>
        </p:nvSpPr>
        <p:spPr>
          <a:xfrm>
            <a:off x="1517043" y="1838498"/>
            <a:ext cx="135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64bit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4D59043-0CA7-499C-8433-9690DF065642}"/>
              </a:ext>
            </a:extLst>
          </p:cNvPr>
          <p:cNvSpPr txBox="1"/>
          <p:nvPr/>
        </p:nvSpPr>
        <p:spPr>
          <a:xfrm>
            <a:off x="5987443" y="1838498"/>
            <a:ext cx="135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64bit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68818A5-6E9E-49EF-BE2D-EDDDD7A5176D}"/>
              </a:ext>
            </a:extLst>
          </p:cNvPr>
          <p:cNvSpPr/>
          <p:nvPr/>
        </p:nvSpPr>
        <p:spPr>
          <a:xfrm>
            <a:off x="7022810" y="2297970"/>
            <a:ext cx="1334464" cy="3535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F87E1BC-BC38-454E-8E6D-BDDF7B55A0A7}"/>
              </a:ext>
            </a:extLst>
          </p:cNvPr>
          <p:cNvSpPr txBox="1"/>
          <p:nvPr/>
        </p:nvSpPr>
        <p:spPr>
          <a:xfrm>
            <a:off x="7337012" y="1838498"/>
            <a:ext cx="135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64bit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61" name="표 46">
            <a:extLst>
              <a:ext uri="{FF2B5EF4-FFF2-40B4-BE49-F238E27FC236}">
                <a16:creationId xmlns:a16="http://schemas.microsoft.com/office/drawing/2014/main" id="{9DFA3F20-01C0-4C0A-ABD2-791F4E71C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804852"/>
              </p:ext>
            </p:extLst>
          </p:nvPr>
        </p:nvGraphicFramePr>
        <p:xfrm>
          <a:off x="2659493" y="4064923"/>
          <a:ext cx="8011284" cy="461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1284">
                  <a:extLst>
                    <a:ext uri="{9D8B030D-6E8A-4147-A177-3AD203B41FA5}">
                      <a16:colId xmlns:a16="http://schemas.microsoft.com/office/drawing/2014/main" val="582785109"/>
                    </a:ext>
                  </a:extLst>
                </a:gridCol>
              </a:tblGrid>
              <a:tr h="461664">
                <a:tc>
                  <a:txBody>
                    <a:bodyPr/>
                    <a:lstStyle/>
                    <a:p>
                      <a:pPr algn="dist" latinLnBrk="1"/>
                      <a:endParaRPr lang="ko-KR" altLang="en-US" sz="16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96719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B00225A-55B6-4D3E-BD37-11AB58CA8A72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2599949" y="2466405"/>
            <a:ext cx="8070828" cy="15985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88984EF-B638-48E2-B637-6A517A76FC86}"/>
              </a:ext>
            </a:extLst>
          </p:cNvPr>
          <p:cNvSpPr txBox="1"/>
          <p:nvPr/>
        </p:nvSpPr>
        <p:spPr>
          <a:xfrm>
            <a:off x="8336354" y="2220032"/>
            <a:ext cx="135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384bit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924458-0262-4368-97EC-177E9EF17EF1}"/>
              </a:ext>
            </a:extLst>
          </p:cNvPr>
          <p:cNvSpPr txBox="1"/>
          <p:nvPr/>
        </p:nvSpPr>
        <p:spPr>
          <a:xfrm>
            <a:off x="2283943" y="5387022"/>
            <a:ext cx="9654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64bit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씩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Inverse Fast Fourier Transform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실행함</a:t>
            </a:r>
          </a:p>
        </p:txBody>
      </p:sp>
    </p:spTree>
    <p:extLst>
      <p:ext uri="{BB962C8B-B14F-4D97-AF65-F5344CB8AC3E}">
        <p14:creationId xmlns:p14="http://schemas.microsoft.com/office/powerpoint/2010/main" val="216741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F8056DD-6B7E-4639-8066-BAAD591F2070}"/>
              </a:ext>
            </a:extLst>
          </p:cNvPr>
          <p:cNvSpPr txBox="1"/>
          <p:nvPr/>
        </p:nvSpPr>
        <p:spPr>
          <a:xfrm>
            <a:off x="2080726" y="1342262"/>
            <a:ext cx="9857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ifft</a:t>
            </a:r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                                  )</a:t>
            </a:r>
            <a:endParaRPr lang="ko-KR" altLang="en-US" sz="5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5646811" y="6541538"/>
            <a:ext cx="931026" cy="365125"/>
          </a:xfrm>
        </p:spPr>
        <p:txBody>
          <a:bodyPr/>
          <a:lstStyle/>
          <a:p>
            <a:fld id="{C33509E8-EDB3-4BFB-9C63-B01D176D435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grpSp>
        <p:nvGrpSpPr>
          <p:cNvPr id="81" name="Group 44">
            <a:extLst>
              <a:ext uri="{FF2B5EF4-FFF2-40B4-BE49-F238E27FC236}">
                <a16:creationId xmlns:a16="http://schemas.microsoft.com/office/drawing/2014/main" id="{0F2E0C87-E3DB-4FEA-B155-FD000896F28A}"/>
              </a:ext>
            </a:extLst>
          </p:cNvPr>
          <p:cNvGrpSpPr/>
          <p:nvPr/>
        </p:nvGrpSpPr>
        <p:grpSpPr>
          <a:xfrm>
            <a:off x="2956178" y="210099"/>
            <a:ext cx="6793991" cy="648512"/>
            <a:chOff x="3637733" y="265094"/>
            <a:chExt cx="6310406" cy="648512"/>
          </a:xfrm>
        </p:grpSpPr>
        <p:sp>
          <p:nvSpPr>
            <p:cNvPr id="82" name="Rectangle 3">
              <a:extLst>
                <a:ext uri="{FF2B5EF4-FFF2-40B4-BE49-F238E27FC236}">
                  <a16:creationId xmlns:a16="http://schemas.microsoft.com/office/drawing/2014/main" id="{C25F6BF5-5EF9-4649-9191-E0F7DFF662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7733" y="265094"/>
              <a:ext cx="6310406" cy="648512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latinLnBrk="0"/>
              <a:r>
                <a:rPr lang="en-US" altLang="ko-KR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rPr>
                <a:t>2-5. Level 5</a:t>
              </a:r>
            </a:p>
          </p:txBody>
        </p:sp>
        <p:cxnSp>
          <p:nvCxnSpPr>
            <p:cNvPr id="84" name="Straight Connector 52">
              <a:extLst>
                <a:ext uri="{FF2B5EF4-FFF2-40B4-BE49-F238E27FC236}">
                  <a16:creationId xmlns:a16="http://schemas.microsoft.com/office/drawing/2014/main" id="{7C088FD6-D64F-4E22-9E52-A45A46049E32}"/>
                </a:ext>
              </a:extLst>
            </p:cNvPr>
            <p:cNvCxnSpPr>
              <a:cxnSpLocks/>
            </p:cNvCxnSpPr>
            <p:nvPr/>
          </p:nvCxnSpPr>
          <p:spPr>
            <a:xfrm>
              <a:off x="3669565" y="853565"/>
              <a:ext cx="6209540" cy="11430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1" name="표 46">
            <a:extLst>
              <a:ext uri="{FF2B5EF4-FFF2-40B4-BE49-F238E27FC236}">
                <a16:creationId xmlns:a16="http://schemas.microsoft.com/office/drawing/2014/main" id="{9DFA3F20-01C0-4C0A-ABD2-791F4E71C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989009"/>
              </p:ext>
            </p:extLst>
          </p:nvPr>
        </p:nvGraphicFramePr>
        <p:xfrm>
          <a:off x="3315903" y="1641137"/>
          <a:ext cx="8011284" cy="461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1284">
                  <a:extLst>
                    <a:ext uri="{9D8B030D-6E8A-4147-A177-3AD203B41FA5}">
                      <a16:colId xmlns:a16="http://schemas.microsoft.com/office/drawing/2014/main" val="582785109"/>
                    </a:ext>
                  </a:extLst>
                </a:gridCol>
              </a:tblGrid>
              <a:tr h="461664">
                <a:tc>
                  <a:txBody>
                    <a:bodyPr/>
                    <a:lstStyle/>
                    <a:p>
                      <a:pPr algn="dist" latinLnBrk="1"/>
                      <a:endParaRPr lang="ko-KR" altLang="en-US" sz="16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96719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A7924458-0262-4368-97EC-177E9EF17EF1}"/>
              </a:ext>
            </a:extLst>
          </p:cNvPr>
          <p:cNvSpPr txBox="1"/>
          <p:nvPr/>
        </p:nvSpPr>
        <p:spPr>
          <a:xfrm>
            <a:off x="441777" y="5327873"/>
            <a:ext cx="11673797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Level 4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결과 배열 앞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왼쪽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과 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오른쪽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랜덤 개수의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Zero Padding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추가한다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b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 후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SNR 30dB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Gaussian Noise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전체 배열에 추가한다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4" name="표 46">
            <a:extLst>
              <a:ext uri="{FF2B5EF4-FFF2-40B4-BE49-F238E27FC236}">
                <a16:creationId xmlns:a16="http://schemas.microsoft.com/office/drawing/2014/main" id="{B056372D-43D8-4699-AD13-A6B1ACB8A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764470"/>
              </p:ext>
            </p:extLst>
          </p:nvPr>
        </p:nvGraphicFramePr>
        <p:xfrm>
          <a:off x="330973" y="1641137"/>
          <a:ext cx="1368085" cy="444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085">
                  <a:extLst>
                    <a:ext uri="{9D8B030D-6E8A-4147-A177-3AD203B41FA5}">
                      <a16:colId xmlns:a16="http://schemas.microsoft.com/office/drawing/2014/main" val="582785109"/>
                    </a:ext>
                  </a:extLst>
                </a:gridCol>
              </a:tblGrid>
              <a:tr h="444015">
                <a:tc>
                  <a:txBody>
                    <a:bodyPr/>
                    <a:lstStyle/>
                    <a:p>
                      <a:pPr algn="dist" latinLnBrk="1"/>
                      <a:endParaRPr lang="ko-KR" altLang="en-US" sz="16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96719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862ED5D6-2FF6-4E50-819A-5A99C52F8CEA}"/>
              </a:ext>
            </a:extLst>
          </p:cNvPr>
          <p:cNvSpPr txBox="1"/>
          <p:nvPr/>
        </p:nvSpPr>
        <p:spPr>
          <a:xfrm>
            <a:off x="1793311" y="1623487"/>
            <a:ext cx="574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7" name="표 46">
            <a:extLst>
              <a:ext uri="{FF2B5EF4-FFF2-40B4-BE49-F238E27FC236}">
                <a16:creationId xmlns:a16="http://schemas.microsoft.com/office/drawing/2014/main" id="{747A0E3A-EC23-41CB-8B2F-413ABB4C9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629358"/>
              </p:ext>
            </p:extLst>
          </p:nvPr>
        </p:nvGraphicFramePr>
        <p:xfrm>
          <a:off x="3759586" y="2967335"/>
          <a:ext cx="4672827" cy="461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2827">
                  <a:extLst>
                    <a:ext uri="{9D8B030D-6E8A-4147-A177-3AD203B41FA5}">
                      <a16:colId xmlns:a16="http://schemas.microsoft.com/office/drawing/2014/main" val="582785109"/>
                    </a:ext>
                  </a:extLst>
                </a:gridCol>
              </a:tblGrid>
              <a:tr h="461665">
                <a:tc>
                  <a:txBody>
                    <a:bodyPr/>
                    <a:lstStyle/>
                    <a:p>
                      <a:pPr algn="dist" latinLnBrk="1"/>
                      <a:endParaRPr lang="ko-KR" altLang="en-US" sz="16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96719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D43B87A-9671-4BCC-AE1C-A5525613E883}"/>
              </a:ext>
            </a:extLst>
          </p:cNvPr>
          <p:cNvSpPr txBox="1"/>
          <p:nvPr/>
        </p:nvSpPr>
        <p:spPr>
          <a:xfrm>
            <a:off x="5036834" y="2488022"/>
            <a:ext cx="2150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OFDM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Packet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195282-5F31-4A5D-BD58-04CE8667268B}"/>
              </a:ext>
            </a:extLst>
          </p:cNvPr>
          <p:cNvSpPr txBox="1"/>
          <p:nvPr/>
        </p:nvSpPr>
        <p:spPr>
          <a:xfrm>
            <a:off x="95672" y="1150239"/>
            <a:ext cx="9654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OFDM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Packet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0" name="표 46">
            <a:extLst>
              <a:ext uri="{FF2B5EF4-FFF2-40B4-BE49-F238E27FC236}">
                <a16:creationId xmlns:a16="http://schemas.microsoft.com/office/drawing/2014/main" id="{B09C61E3-39AA-41FF-95F7-501F8C76E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757402"/>
              </p:ext>
            </p:extLst>
          </p:nvPr>
        </p:nvGraphicFramePr>
        <p:xfrm>
          <a:off x="444886" y="2967335"/>
          <a:ext cx="2412227" cy="461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2227">
                  <a:extLst>
                    <a:ext uri="{9D8B030D-6E8A-4147-A177-3AD203B41FA5}">
                      <a16:colId xmlns:a16="http://schemas.microsoft.com/office/drawing/2014/main" val="582785109"/>
                    </a:ext>
                  </a:extLst>
                </a:gridCol>
              </a:tblGrid>
              <a:tr h="461665">
                <a:tc>
                  <a:txBody>
                    <a:bodyPr/>
                    <a:lstStyle/>
                    <a:p>
                      <a:pPr algn="dist" latinLnBrk="1"/>
                      <a:endParaRPr lang="ko-KR" altLang="en-US" sz="16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96719"/>
                  </a:ext>
                </a:extLst>
              </a:tr>
            </a:tbl>
          </a:graphicData>
        </a:graphic>
      </p:graphicFrame>
      <p:graphicFrame>
        <p:nvGraphicFramePr>
          <p:cNvPr id="32" name="표 46">
            <a:extLst>
              <a:ext uri="{FF2B5EF4-FFF2-40B4-BE49-F238E27FC236}">
                <a16:creationId xmlns:a16="http://schemas.microsoft.com/office/drawing/2014/main" id="{954FD05B-9EBA-42B0-B487-BAA9F90A3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4156"/>
              </p:ext>
            </p:extLst>
          </p:nvPr>
        </p:nvGraphicFramePr>
        <p:xfrm>
          <a:off x="9169786" y="2978963"/>
          <a:ext cx="2412227" cy="461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2227">
                  <a:extLst>
                    <a:ext uri="{9D8B030D-6E8A-4147-A177-3AD203B41FA5}">
                      <a16:colId xmlns:a16="http://schemas.microsoft.com/office/drawing/2014/main" val="582785109"/>
                    </a:ext>
                  </a:extLst>
                </a:gridCol>
              </a:tblGrid>
              <a:tr h="461665">
                <a:tc>
                  <a:txBody>
                    <a:bodyPr/>
                    <a:lstStyle/>
                    <a:p>
                      <a:pPr algn="dist" latinLnBrk="1"/>
                      <a:endParaRPr lang="ko-KR" altLang="en-US" sz="16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96719"/>
                  </a:ext>
                </a:extLst>
              </a:tr>
            </a:tbl>
          </a:graphicData>
        </a:graphic>
      </p:graphicFrame>
      <p:sp>
        <p:nvSpPr>
          <p:cNvPr id="33" name="더하기 기호 32">
            <a:extLst>
              <a:ext uri="{FF2B5EF4-FFF2-40B4-BE49-F238E27FC236}">
                <a16:creationId xmlns:a16="http://schemas.microsoft.com/office/drawing/2014/main" id="{50880F1A-B0F3-466F-8353-1D776E40ED8B}"/>
              </a:ext>
            </a:extLst>
          </p:cNvPr>
          <p:cNvSpPr/>
          <p:nvPr/>
        </p:nvSpPr>
        <p:spPr>
          <a:xfrm>
            <a:off x="3070091" y="2949687"/>
            <a:ext cx="470582" cy="461665"/>
          </a:xfrm>
          <a:prstGeom prst="mathPlus">
            <a:avLst>
              <a:gd name="adj1" fmla="val 12516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더하기 기호 33">
            <a:extLst>
              <a:ext uri="{FF2B5EF4-FFF2-40B4-BE49-F238E27FC236}">
                <a16:creationId xmlns:a16="http://schemas.microsoft.com/office/drawing/2014/main" id="{897538FE-6D3B-43A7-9086-6331B8B5DFBB}"/>
              </a:ext>
            </a:extLst>
          </p:cNvPr>
          <p:cNvSpPr/>
          <p:nvPr/>
        </p:nvSpPr>
        <p:spPr>
          <a:xfrm>
            <a:off x="8565808" y="2953562"/>
            <a:ext cx="470582" cy="461665"/>
          </a:xfrm>
          <a:prstGeom prst="mathPlus">
            <a:avLst>
              <a:gd name="adj1" fmla="val 12516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53679D-10B6-4012-8DA7-F7360D6AAC48}"/>
              </a:ext>
            </a:extLst>
          </p:cNvPr>
          <p:cNvSpPr txBox="1"/>
          <p:nvPr/>
        </p:nvSpPr>
        <p:spPr>
          <a:xfrm>
            <a:off x="183986" y="2426799"/>
            <a:ext cx="3383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 Zero Padding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ACBA5D-F8B7-41FA-BFC3-383852E65ED2}"/>
              </a:ext>
            </a:extLst>
          </p:cNvPr>
          <p:cNvSpPr txBox="1"/>
          <p:nvPr/>
        </p:nvSpPr>
        <p:spPr>
          <a:xfrm>
            <a:off x="8852286" y="2426799"/>
            <a:ext cx="3383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 Zero Padding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66C622-767B-4B3B-8580-A1758A587419}"/>
              </a:ext>
            </a:extLst>
          </p:cNvPr>
          <p:cNvSpPr txBox="1"/>
          <p:nvPr/>
        </p:nvSpPr>
        <p:spPr>
          <a:xfrm>
            <a:off x="683071" y="3411352"/>
            <a:ext cx="2240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 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D0E126-8E11-4959-872E-20AAC84751A4}"/>
              </a:ext>
            </a:extLst>
          </p:cNvPr>
          <p:cNvSpPr txBox="1"/>
          <p:nvPr/>
        </p:nvSpPr>
        <p:spPr>
          <a:xfrm>
            <a:off x="5439991" y="3401398"/>
            <a:ext cx="2240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384 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163DB0-6386-4D9E-95D0-6F1B8CC4E548}"/>
              </a:ext>
            </a:extLst>
          </p:cNvPr>
          <p:cNvSpPr txBox="1"/>
          <p:nvPr/>
        </p:nvSpPr>
        <p:spPr>
          <a:xfrm>
            <a:off x="9546920" y="3401397"/>
            <a:ext cx="2240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 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2B8B8187-455D-4CB4-8377-ED337708D40D}"/>
              </a:ext>
            </a:extLst>
          </p:cNvPr>
          <p:cNvSpPr/>
          <p:nvPr/>
        </p:nvSpPr>
        <p:spPr>
          <a:xfrm rot="5400000">
            <a:off x="5994400" y="2262025"/>
            <a:ext cx="203200" cy="2667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4" name="표 46">
            <a:extLst>
              <a:ext uri="{FF2B5EF4-FFF2-40B4-BE49-F238E27FC236}">
                <a16:creationId xmlns:a16="http://schemas.microsoft.com/office/drawing/2014/main" id="{97BC1BF0-F9EF-4652-B2F6-2A35587B0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706411"/>
              </p:ext>
            </p:extLst>
          </p:nvPr>
        </p:nvGraphicFramePr>
        <p:xfrm>
          <a:off x="441777" y="4752131"/>
          <a:ext cx="11140236" cy="461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0236">
                  <a:extLst>
                    <a:ext uri="{9D8B030D-6E8A-4147-A177-3AD203B41FA5}">
                      <a16:colId xmlns:a16="http://schemas.microsoft.com/office/drawing/2014/main" val="582785109"/>
                    </a:ext>
                  </a:extLst>
                </a:gridCol>
              </a:tblGrid>
              <a:tr h="461665">
                <a:tc>
                  <a:txBody>
                    <a:bodyPr/>
                    <a:lstStyle/>
                    <a:p>
                      <a:pPr algn="dist" latinLnBrk="1"/>
                      <a:endParaRPr lang="ko-KR" altLang="en-US" sz="16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96719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86663A2E-C797-4ADA-A59E-2B1F0725DAB7}"/>
              </a:ext>
            </a:extLst>
          </p:cNvPr>
          <p:cNvSpPr txBox="1"/>
          <p:nvPr/>
        </p:nvSpPr>
        <p:spPr>
          <a:xfrm>
            <a:off x="4848595" y="4261190"/>
            <a:ext cx="9654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Gaussian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Noise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더하기 기호 68">
            <a:extLst>
              <a:ext uri="{FF2B5EF4-FFF2-40B4-BE49-F238E27FC236}">
                <a16:creationId xmlns:a16="http://schemas.microsoft.com/office/drawing/2014/main" id="{AF5842A1-514F-4C22-B2B7-F40C2BB7AE99}"/>
              </a:ext>
            </a:extLst>
          </p:cNvPr>
          <p:cNvSpPr/>
          <p:nvPr/>
        </p:nvSpPr>
        <p:spPr>
          <a:xfrm>
            <a:off x="5808093" y="3855973"/>
            <a:ext cx="470582" cy="461665"/>
          </a:xfrm>
          <a:prstGeom prst="mathPlus">
            <a:avLst>
              <a:gd name="adj1" fmla="val 12516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19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F8056DD-6B7E-4639-8066-BAAD591F2070}"/>
              </a:ext>
            </a:extLst>
          </p:cNvPr>
          <p:cNvSpPr txBox="1"/>
          <p:nvPr/>
        </p:nvSpPr>
        <p:spPr>
          <a:xfrm>
            <a:off x="2080726" y="1342262"/>
            <a:ext cx="9857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ifft</a:t>
            </a:r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                                  )</a:t>
            </a:r>
            <a:endParaRPr lang="ko-KR" altLang="en-US" sz="5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5646811" y="6541538"/>
            <a:ext cx="931026" cy="365125"/>
          </a:xfrm>
        </p:spPr>
        <p:txBody>
          <a:bodyPr/>
          <a:lstStyle/>
          <a:p>
            <a:fld id="{C33509E8-EDB3-4BFB-9C63-B01D176D435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grpSp>
        <p:nvGrpSpPr>
          <p:cNvPr id="81" name="Group 44">
            <a:extLst>
              <a:ext uri="{FF2B5EF4-FFF2-40B4-BE49-F238E27FC236}">
                <a16:creationId xmlns:a16="http://schemas.microsoft.com/office/drawing/2014/main" id="{0F2E0C87-E3DB-4FEA-B155-FD000896F28A}"/>
              </a:ext>
            </a:extLst>
          </p:cNvPr>
          <p:cNvGrpSpPr/>
          <p:nvPr/>
        </p:nvGrpSpPr>
        <p:grpSpPr>
          <a:xfrm>
            <a:off x="2956178" y="210099"/>
            <a:ext cx="6793991" cy="648512"/>
            <a:chOff x="3637733" y="265094"/>
            <a:chExt cx="6310406" cy="648512"/>
          </a:xfrm>
        </p:grpSpPr>
        <p:sp>
          <p:nvSpPr>
            <p:cNvPr id="82" name="Rectangle 3">
              <a:extLst>
                <a:ext uri="{FF2B5EF4-FFF2-40B4-BE49-F238E27FC236}">
                  <a16:creationId xmlns:a16="http://schemas.microsoft.com/office/drawing/2014/main" id="{C25F6BF5-5EF9-4649-9191-E0F7DFF662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7733" y="265094"/>
              <a:ext cx="6310406" cy="648512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latinLnBrk="0"/>
              <a:r>
                <a:rPr lang="en-US" altLang="ko-KR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rPr>
                <a:t>3-1. </a:t>
              </a:r>
              <a:r>
                <a:rPr lang="en-US" altLang="ko-KR" sz="3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rPr>
                <a:t>Demoudlation</a:t>
              </a:r>
              <a:r>
                <a:rPr lang="en-US" altLang="ko-KR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rPr>
                <a:t> Level 5</a:t>
              </a:r>
            </a:p>
          </p:txBody>
        </p:sp>
        <p:cxnSp>
          <p:nvCxnSpPr>
            <p:cNvPr id="84" name="Straight Connector 52">
              <a:extLst>
                <a:ext uri="{FF2B5EF4-FFF2-40B4-BE49-F238E27FC236}">
                  <a16:creationId xmlns:a16="http://schemas.microsoft.com/office/drawing/2014/main" id="{7C088FD6-D64F-4E22-9E52-A45A46049E32}"/>
                </a:ext>
              </a:extLst>
            </p:cNvPr>
            <p:cNvCxnSpPr>
              <a:cxnSpLocks/>
            </p:cNvCxnSpPr>
            <p:nvPr/>
          </p:nvCxnSpPr>
          <p:spPr>
            <a:xfrm>
              <a:off x="3669565" y="853565"/>
              <a:ext cx="6209540" cy="11430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1" name="표 46">
            <a:extLst>
              <a:ext uri="{FF2B5EF4-FFF2-40B4-BE49-F238E27FC236}">
                <a16:creationId xmlns:a16="http://schemas.microsoft.com/office/drawing/2014/main" id="{9DFA3F20-01C0-4C0A-ABD2-791F4E71C0CC}"/>
              </a:ext>
            </a:extLst>
          </p:cNvPr>
          <p:cNvGraphicFramePr>
            <a:graphicFrameLocks noGrp="1"/>
          </p:cNvGraphicFramePr>
          <p:nvPr/>
        </p:nvGraphicFramePr>
        <p:xfrm>
          <a:off x="3315903" y="1641137"/>
          <a:ext cx="8011284" cy="461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1284">
                  <a:extLst>
                    <a:ext uri="{9D8B030D-6E8A-4147-A177-3AD203B41FA5}">
                      <a16:colId xmlns:a16="http://schemas.microsoft.com/office/drawing/2014/main" val="582785109"/>
                    </a:ext>
                  </a:extLst>
                </a:gridCol>
              </a:tblGrid>
              <a:tr h="461664">
                <a:tc>
                  <a:txBody>
                    <a:bodyPr/>
                    <a:lstStyle/>
                    <a:p>
                      <a:pPr algn="dist" latinLnBrk="1"/>
                      <a:endParaRPr lang="ko-KR" altLang="en-US" sz="16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96719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A7924458-0262-4368-97EC-177E9EF17EF1}"/>
              </a:ext>
            </a:extLst>
          </p:cNvPr>
          <p:cNvSpPr txBox="1"/>
          <p:nvPr/>
        </p:nvSpPr>
        <p:spPr>
          <a:xfrm>
            <a:off x="441777" y="5327873"/>
            <a:ext cx="11673797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Level 4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결과 배열 앞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왼쪽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과 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오른쪽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랜덤 개수의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Zero Padding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추가한다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b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 후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SNR 30dB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Gaussian Noise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전체 배열에 추가한다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4" name="표 46">
            <a:extLst>
              <a:ext uri="{FF2B5EF4-FFF2-40B4-BE49-F238E27FC236}">
                <a16:creationId xmlns:a16="http://schemas.microsoft.com/office/drawing/2014/main" id="{B056372D-43D8-4699-AD13-A6B1ACB8ABBA}"/>
              </a:ext>
            </a:extLst>
          </p:cNvPr>
          <p:cNvGraphicFramePr>
            <a:graphicFrameLocks noGrp="1"/>
          </p:cNvGraphicFramePr>
          <p:nvPr/>
        </p:nvGraphicFramePr>
        <p:xfrm>
          <a:off x="330973" y="1641137"/>
          <a:ext cx="1368085" cy="444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085">
                  <a:extLst>
                    <a:ext uri="{9D8B030D-6E8A-4147-A177-3AD203B41FA5}">
                      <a16:colId xmlns:a16="http://schemas.microsoft.com/office/drawing/2014/main" val="582785109"/>
                    </a:ext>
                  </a:extLst>
                </a:gridCol>
              </a:tblGrid>
              <a:tr h="444015">
                <a:tc>
                  <a:txBody>
                    <a:bodyPr/>
                    <a:lstStyle/>
                    <a:p>
                      <a:pPr algn="dist" latinLnBrk="1"/>
                      <a:endParaRPr lang="ko-KR" altLang="en-US" sz="16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96719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862ED5D6-2FF6-4E50-819A-5A99C52F8CEA}"/>
              </a:ext>
            </a:extLst>
          </p:cNvPr>
          <p:cNvSpPr txBox="1"/>
          <p:nvPr/>
        </p:nvSpPr>
        <p:spPr>
          <a:xfrm>
            <a:off x="1793311" y="1623487"/>
            <a:ext cx="574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7" name="표 46">
            <a:extLst>
              <a:ext uri="{FF2B5EF4-FFF2-40B4-BE49-F238E27FC236}">
                <a16:creationId xmlns:a16="http://schemas.microsoft.com/office/drawing/2014/main" id="{747A0E3A-EC23-41CB-8B2F-413ABB4C9F78}"/>
              </a:ext>
            </a:extLst>
          </p:cNvPr>
          <p:cNvGraphicFramePr>
            <a:graphicFrameLocks noGrp="1"/>
          </p:cNvGraphicFramePr>
          <p:nvPr/>
        </p:nvGraphicFramePr>
        <p:xfrm>
          <a:off x="3759586" y="2967335"/>
          <a:ext cx="4672827" cy="461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2827">
                  <a:extLst>
                    <a:ext uri="{9D8B030D-6E8A-4147-A177-3AD203B41FA5}">
                      <a16:colId xmlns:a16="http://schemas.microsoft.com/office/drawing/2014/main" val="582785109"/>
                    </a:ext>
                  </a:extLst>
                </a:gridCol>
              </a:tblGrid>
              <a:tr h="461665">
                <a:tc>
                  <a:txBody>
                    <a:bodyPr/>
                    <a:lstStyle/>
                    <a:p>
                      <a:pPr algn="dist" latinLnBrk="1"/>
                      <a:endParaRPr lang="ko-KR" altLang="en-US" sz="16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96719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D43B87A-9671-4BCC-AE1C-A5525613E883}"/>
              </a:ext>
            </a:extLst>
          </p:cNvPr>
          <p:cNvSpPr txBox="1"/>
          <p:nvPr/>
        </p:nvSpPr>
        <p:spPr>
          <a:xfrm>
            <a:off x="5036834" y="2488022"/>
            <a:ext cx="2150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OFDM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Packet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195282-5F31-4A5D-BD58-04CE8667268B}"/>
              </a:ext>
            </a:extLst>
          </p:cNvPr>
          <p:cNvSpPr txBox="1"/>
          <p:nvPr/>
        </p:nvSpPr>
        <p:spPr>
          <a:xfrm>
            <a:off x="95672" y="1150239"/>
            <a:ext cx="9654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OFDM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Packet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0" name="표 46">
            <a:extLst>
              <a:ext uri="{FF2B5EF4-FFF2-40B4-BE49-F238E27FC236}">
                <a16:creationId xmlns:a16="http://schemas.microsoft.com/office/drawing/2014/main" id="{B09C61E3-39AA-41FF-95F7-501F8C76EF18}"/>
              </a:ext>
            </a:extLst>
          </p:cNvPr>
          <p:cNvGraphicFramePr>
            <a:graphicFrameLocks noGrp="1"/>
          </p:cNvGraphicFramePr>
          <p:nvPr/>
        </p:nvGraphicFramePr>
        <p:xfrm>
          <a:off x="444886" y="2967335"/>
          <a:ext cx="2412227" cy="461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2227">
                  <a:extLst>
                    <a:ext uri="{9D8B030D-6E8A-4147-A177-3AD203B41FA5}">
                      <a16:colId xmlns:a16="http://schemas.microsoft.com/office/drawing/2014/main" val="582785109"/>
                    </a:ext>
                  </a:extLst>
                </a:gridCol>
              </a:tblGrid>
              <a:tr h="461665">
                <a:tc>
                  <a:txBody>
                    <a:bodyPr/>
                    <a:lstStyle/>
                    <a:p>
                      <a:pPr algn="dist" latinLnBrk="1"/>
                      <a:endParaRPr lang="ko-KR" altLang="en-US" sz="16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96719"/>
                  </a:ext>
                </a:extLst>
              </a:tr>
            </a:tbl>
          </a:graphicData>
        </a:graphic>
      </p:graphicFrame>
      <p:graphicFrame>
        <p:nvGraphicFramePr>
          <p:cNvPr id="32" name="표 46">
            <a:extLst>
              <a:ext uri="{FF2B5EF4-FFF2-40B4-BE49-F238E27FC236}">
                <a16:creationId xmlns:a16="http://schemas.microsoft.com/office/drawing/2014/main" id="{954FD05B-9EBA-42B0-B487-BAA9F90A33A6}"/>
              </a:ext>
            </a:extLst>
          </p:cNvPr>
          <p:cNvGraphicFramePr>
            <a:graphicFrameLocks noGrp="1"/>
          </p:cNvGraphicFramePr>
          <p:nvPr/>
        </p:nvGraphicFramePr>
        <p:xfrm>
          <a:off x="9169786" y="2978963"/>
          <a:ext cx="2412227" cy="461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2227">
                  <a:extLst>
                    <a:ext uri="{9D8B030D-6E8A-4147-A177-3AD203B41FA5}">
                      <a16:colId xmlns:a16="http://schemas.microsoft.com/office/drawing/2014/main" val="582785109"/>
                    </a:ext>
                  </a:extLst>
                </a:gridCol>
              </a:tblGrid>
              <a:tr h="461665">
                <a:tc>
                  <a:txBody>
                    <a:bodyPr/>
                    <a:lstStyle/>
                    <a:p>
                      <a:pPr algn="dist" latinLnBrk="1"/>
                      <a:endParaRPr lang="ko-KR" altLang="en-US" sz="16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96719"/>
                  </a:ext>
                </a:extLst>
              </a:tr>
            </a:tbl>
          </a:graphicData>
        </a:graphic>
      </p:graphicFrame>
      <p:sp>
        <p:nvSpPr>
          <p:cNvPr id="33" name="더하기 기호 32">
            <a:extLst>
              <a:ext uri="{FF2B5EF4-FFF2-40B4-BE49-F238E27FC236}">
                <a16:creationId xmlns:a16="http://schemas.microsoft.com/office/drawing/2014/main" id="{50880F1A-B0F3-466F-8353-1D776E40ED8B}"/>
              </a:ext>
            </a:extLst>
          </p:cNvPr>
          <p:cNvSpPr/>
          <p:nvPr/>
        </p:nvSpPr>
        <p:spPr>
          <a:xfrm>
            <a:off x="3070091" y="2949687"/>
            <a:ext cx="470582" cy="461665"/>
          </a:xfrm>
          <a:prstGeom prst="mathPlus">
            <a:avLst>
              <a:gd name="adj1" fmla="val 12516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더하기 기호 33">
            <a:extLst>
              <a:ext uri="{FF2B5EF4-FFF2-40B4-BE49-F238E27FC236}">
                <a16:creationId xmlns:a16="http://schemas.microsoft.com/office/drawing/2014/main" id="{897538FE-6D3B-43A7-9086-6331B8B5DFBB}"/>
              </a:ext>
            </a:extLst>
          </p:cNvPr>
          <p:cNvSpPr/>
          <p:nvPr/>
        </p:nvSpPr>
        <p:spPr>
          <a:xfrm>
            <a:off x="8565808" y="2953562"/>
            <a:ext cx="470582" cy="461665"/>
          </a:xfrm>
          <a:prstGeom prst="mathPlus">
            <a:avLst>
              <a:gd name="adj1" fmla="val 12516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53679D-10B6-4012-8DA7-F7360D6AAC48}"/>
              </a:ext>
            </a:extLst>
          </p:cNvPr>
          <p:cNvSpPr txBox="1"/>
          <p:nvPr/>
        </p:nvSpPr>
        <p:spPr>
          <a:xfrm>
            <a:off x="183986" y="2426799"/>
            <a:ext cx="3383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 Zero Padding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ACBA5D-F8B7-41FA-BFC3-383852E65ED2}"/>
              </a:ext>
            </a:extLst>
          </p:cNvPr>
          <p:cNvSpPr txBox="1"/>
          <p:nvPr/>
        </p:nvSpPr>
        <p:spPr>
          <a:xfrm>
            <a:off x="8852286" y="2426799"/>
            <a:ext cx="3383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 Zero Padding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66C622-767B-4B3B-8580-A1758A587419}"/>
              </a:ext>
            </a:extLst>
          </p:cNvPr>
          <p:cNvSpPr txBox="1"/>
          <p:nvPr/>
        </p:nvSpPr>
        <p:spPr>
          <a:xfrm>
            <a:off x="683071" y="3411352"/>
            <a:ext cx="2240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 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D0E126-8E11-4959-872E-20AAC84751A4}"/>
              </a:ext>
            </a:extLst>
          </p:cNvPr>
          <p:cNvSpPr txBox="1"/>
          <p:nvPr/>
        </p:nvSpPr>
        <p:spPr>
          <a:xfrm>
            <a:off x="5439991" y="3401398"/>
            <a:ext cx="2240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384 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163DB0-6386-4D9E-95D0-6F1B8CC4E548}"/>
              </a:ext>
            </a:extLst>
          </p:cNvPr>
          <p:cNvSpPr txBox="1"/>
          <p:nvPr/>
        </p:nvSpPr>
        <p:spPr>
          <a:xfrm>
            <a:off x="9546920" y="3401397"/>
            <a:ext cx="2240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 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2B8B8187-455D-4CB4-8377-ED337708D40D}"/>
              </a:ext>
            </a:extLst>
          </p:cNvPr>
          <p:cNvSpPr/>
          <p:nvPr/>
        </p:nvSpPr>
        <p:spPr>
          <a:xfrm rot="5400000">
            <a:off x="5994400" y="2262025"/>
            <a:ext cx="203200" cy="2667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4" name="표 46">
            <a:extLst>
              <a:ext uri="{FF2B5EF4-FFF2-40B4-BE49-F238E27FC236}">
                <a16:creationId xmlns:a16="http://schemas.microsoft.com/office/drawing/2014/main" id="{97BC1BF0-F9EF-4652-B2F6-2A35587B0E11}"/>
              </a:ext>
            </a:extLst>
          </p:cNvPr>
          <p:cNvGraphicFramePr>
            <a:graphicFrameLocks noGrp="1"/>
          </p:cNvGraphicFramePr>
          <p:nvPr/>
        </p:nvGraphicFramePr>
        <p:xfrm>
          <a:off x="441777" y="4752131"/>
          <a:ext cx="11140236" cy="461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0236">
                  <a:extLst>
                    <a:ext uri="{9D8B030D-6E8A-4147-A177-3AD203B41FA5}">
                      <a16:colId xmlns:a16="http://schemas.microsoft.com/office/drawing/2014/main" val="582785109"/>
                    </a:ext>
                  </a:extLst>
                </a:gridCol>
              </a:tblGrid>
              <a:tr h="461665">
                <a:tc>
                  <a:txBody>
                    <a:bodyPr/>
                    <a:lstStyle/>
                    <a:p>
                      <a:pPr algn="dist" latinLnBrk="1"/>
                      <a:endParaRPr lang="ko-KR" altLang="en-US" sz="16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96719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86663A2E-C797-4ADA-A59E-2B1F0725DAB7}"/>
              </a:ext>
            </a:extLst>
          </p:cNvPr>
          <p:cNvSpPr txBox="1"/>
          <p:nvPr/>
        </p:nvSpPr>
        <p:spPr>
          <a:xfrm>
            <a:off x="4848595" y="4261190"/>
            <a:ext cx="9654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Gaussian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Noise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더하기 기호 68">
            <a:extLst>
              <a:ext uri="{FF2B5EF4-FFF2-40B4-BE49-F238E27FC236}">
                <a16:creationId xmlns:a16="http://schemas.microsoft.com/office/drawing/2014/main" id="{AF5842A1-514F-4C22-B2B7-F40C2BB7AE99}"/>
              </a:ext>
            </a:extLst>
          </p:cNvPr>
          <p:cNvSpPr/>
          <p:nvPr/>
        </p:nvSpPr>
        <p:spPr>
          <a:xfrm>
            <a:off x="5808093" y="3855973"/>
            <a:ext cx="470582" cy="461665"/>
          </a:xfrm>
          <a:prstGeom prst="mathPlus">
            <a:avLst>
              <a:gd name="adj1" fmla="val 12516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26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950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4635500" y="3245937"/>
            <a:ext cx="2921000" cy="648512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 latinLnBrk="0"/>
            <a:r>
              <a:rPr lang="en-US" altLang="ko-KR" sz="3600">
                <a:solidFill>
                  <a:srgbClr val="444347"/>
                </a:solidFill>
                <a:effectLst>
                  <a:innerShdw blurRad="50800" dist="38100" dir="16200000">
                    <a:prstClr val="black">
                      <a:alpha val="59000"/>
                    </a:prstClr>
                  </a:innerShdw>
                </a:effectLst>
                <a:latin typeface="Calibri" panose="020F0502020204030204" pitchFamily="34" charset="0"/>
              </a:rPr>
              <a:t>THANK YOU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28000" y="3846861"/>
            <a:ext cx="2736000" cy="11430"/>
            <a:chOff x="5926470" y="6430886"/>
            <a:chExt cx="339061" cy="1143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5926470" y="6430886"/>
              <a:ext cx="339061" cy="0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926470" y="6442316"/>
              <a:ext cx="339061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214834" y="2530008"/>
            <a:ext cx="1762332" cy="465680"/>
            <a:chOff x="2828874" y="3003416"/>
            <a:chExt cx="2199999" cy="581331"/>
          </a:xfrm>
        </p:grpSpPr>
        <p:grpSp>
          <p:nvGrpSpPr>
            <p:cNvPr id="12" name="Group 11"/>
            <p:cNvGrpSpPr/>
            <p:nvPr/>
          </p:nvGrpSpPr>
          <p:grpSpPr>
            <a:xfrm>
              <a:off x="2828874" y="3003416"/>
              <a:ext cx="581330" cy="581331"/>
              <a:chOff x="5749874" y="2071849"/>
              <a:chExt cx="692252" cy="692254"/>
            </a:xfrm>
          </p:grpSpPr>
          <p:sp>
            <p:nvSpPr>
              <p:cNvPr id="13" name="Teardrop 12"/>
              <p:cNvSpPr/>
              <p:nvPr/>
            </p:nvSpPr>
            <p:spPr>
              <a:xfrm rot="8100000">
                <a:off x="5749874" y="2071849"/>
                <a:ext cx="692252" cy="692254"/>
              </a:xfrm>
              <a:prstGeom prst="teardrop">
                <a:avLst/>
              </a:prstGeom>
              <a:solidFill>
                <a:schemeClr val="accent2"/>
              </a:solidFill>
              <a:ln w="15875">
                <a:gradFill flip="none" rotWithShape="1">
                  <a:gsLst>
                    <a:gs pos="24000">
                      <a:srgbClr val="EBEBEB"/>
                    </a:gs>
                    <a:gs pos="0">
                      <a:schemeClr val="bg1"/>
                    </a:gs>
                    <a:gs pos="100000">
                      <a:srgbClr val="843C0C"/>
                    </a:gs>
                  </a:gsLst>
                  <a:lin ang="18900000" scaled="1"/>
                  <a:tileRect/>
                </a:gra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Freeform 13"/>
              <p:cNvSpPr>
                <a:spLocks noEditPoints="1"/>
              </p:cNvSpPr>
              <p:nvPr/>
            </p:nvSpPr>
            <p:spPr bwMode="auto">
              <a:xfrm>
                <a:off x="5945823" y="2226581"/>
                <a:ext cx="300356" cy="399881"/>
              </a:xfrm>
              <a:custGeom>
                <a:avLst/>
                <a:gdLst>
                  <a:gd name="T0" fmla="*/ 828 w 1353"/>
                  <a:gd name="T1" fmla="*/ 1302 h 1799"/>
                  <a:gd name="T2" fmla="*/ 1330 w 1353"/>
                  <a:gd name="T3" fmla="*/ 963 h 1799"/>
                  <a:gd name="T4" fmla="*/ 1311 w 1353"/>
                  <a:gd name="T5" fmla="*/ 1327 h 1799"/>
                  <a:gd name="T6" fmla="*/ 561 w 1353"/>
                  <a:gd name="T7" fmla="*/ 99 h 1799"/>
                  <a:gd name="T8" fmla="*/ 562 w 1353"/>
                  <a:gd name="T9" fmla="*/ 79 h 1799"/>
                  <a:gd name="T10" fmla="*/ 578 w 1353"/>
                  <a:gd name="T11" fmla="*/ 44 h 1799"/>
                  <a:gd name="T12" fmla="*/ 604 w 1353"/>
                  <a:gd name="T13" fmla="*/ 18 h 1799"/>
                  <a:gd name="T14" fmla="*/ 640 w 1353"/>
                  <a:gd name="T15" fmla="*/ 2 h 1799"/>
                  <a:gd name="T16" fmla="*/ 659 w 1353"/>
                  <a:gd name="T17" fmla="*/ 0 h 1799"/>
                  <a:gd name="T18" fmla="*/ 698 w 1353"/>
                  <a:gd name="T19" fmla="*/ 7 h 1799"/>
                  <a:gd name="T20" fmla="*/ 729 w 1353"/>
                  <a:gd name="T21" fmla="*/ 29 h 1799"/>
                  <a:gd name="T22" fmla="*/ 750 w 1353"/>
                  <a:gd name="T23" fmla="*/ 60 h 1799"/>
                  <a:gd name="T24" fmla="*/ 757 w 1353"/>
                  <a:gd name="T25" fmla="*/ 99 h 1799"/>
                  <a:gd name="T26" fmla="*/ 561 w 1353"/>
                  <a:gd name="T27" fmla="*/ 238 h 1799"/>
                  <a:gd name="T28" fmla="*/ 561 w 1353"/>
                  <a:gd name="T29" fmla="*/ 99 h 1799"/>
                  <a:gd name="T30" fmla="*/ 757 w 1353"/>
                  <a:gd name="T31" fmla="*/ 1631 h 1799"/>
                  <a:gd name="T32" fmla="*/ 759 w 1353"/>
                  <a:gd name="T33" fmla="*/ 1636 h 1799"/>
                  <a:gd name="T34" fmla="*/ 766 w 1353"/>
                  <a:gd name="T35" fmla="*/ 1650 h 1799"/>
                  <a:gd name="T36" fmla="*/ 780 w 1353"/>
                  <a:gd name="T37" fmla="*/ 1659 h 1799"/>
                  <a:gd name="T38" fmla="*/ 840 w 1353"/>
                  <a:gd name="T39" fmla="*/ 1659 h 1799"/>
                  <a:gd name="T40" fmla="*/ 856 w 1353"/>
                  <a:gd name="T41" fmla="*/ 1661 h 1799"/>
                  <a:gd name="T42" fmla="*/ 884 w 1353"/>
                  <a:gd name="T43" fmla="*/ 1673 h 1799"/>
                  <a:gd name="T44" fmla="*/ 907 w 1353"/>
                  <a:gd name="T45" fmla="*/ 1694 h 1799"/>
                  <a:gd name="T46" fmla="*/ 917 w 1353"/>
                  <a:gd name="T47" fmla="*/ 1722 h 1799"/>
                  <a:gd name="T48" fmla="*/ 919 w 1353"/>
                  <a:gd name="T49" fmla="*/ 1799 h 1799"/>
                  <a:gd name="T50" fmla="*/ 399 w 1353"/>
                  <a:gd name="T51" fmla="*/ 1738 h 1799"/>
                  <a:gd name="T52" fmla="*/ 401 w 1353"/>
                  <a:gd name="T53" fmla="*/ 1722 h 1799"/>
                  <a:gd name="T54" fmla="*/ 413 w 1353"/>
                  <a:gd name="T55" fmla="*/ 1694 h 1799"/>
                  <a:gd name="T56" fmla="*/ 434 w 1353"/>
                  <a:gd name="T57" fmla="*/ 1673 h 1799"/>
                  <a:gd name="T58" fmla="*/ 462 w 1353"/>
                  <a:gd name="T59" fmla="*/ 1661 h 1799"/>
                  <a:gd name="T60" fmla="*/ 532 w 1353"/>
                  <a:gd name="T61" fmla="*/ 1659 h 1799"/>
                  <a:gd name="T62" fmla="*/ 538 w 1353"/>
                  <a:gd name="T63" fmla="*/ 1659 h 1799"/>
                  <a:gd name="T64" fmla="*/ 553 w 1353"/>
                  <a:gd name="T65" fmla="*/ 1650 h 1799"/>
                  <a:gd name="T66" fmla="*/ 561 w 1353"/>
                  <a:gd name="T67" fmla="*/ 1636 h 1799"/>
                  <a:gd name="T68" fmla="*/ 561 w 1353"/>
                  <a:gd name="T69" fmla="*/ 745 h 1799"/>
                  <a:gd name="T70" fmla="*/ 757 w 1353"/>
                  <a:gd name="T71" fmla="*/ 735 h 1799"/>
                  <a:gd name="T72" fmla="*/ 132 w 1353"/>
                  <a:gd name="T73" fmla="*/ 1265 h 1799"/>
                  <a:gd name="T74" fmla="*/ 151 w 1353"/>
                  <a:gd name="T75" fmla="*/ 902 h 1799"/>
                  <a:gd name="T76" fmla="*/ 490 w 1353"/>
                  <a:gd name="T77" fmla="*/ 1285 h 1799"/>
                  <a:gd name="T78" fmla="*/ 23 w 1353"/>
                  <a:gd name="T79" fmla="*/ 338 h 1799"/>
                  <a:gd name="T80" fmla="*/ 1204 w 1353"/>
                  <a:gd name="T81" fmla="*/ 274 h 1799"/>
                  <a:gd name="T82" fmla="*/ 1223 w 1353"/>
                  <a:gd name="T83" fmla="*/ 640 h 1799"/>
                  <a:gd name="T84" fmla="*/ 42 w 1353"/>
                  <a:gd name="T85" fmla="*/ 703 h 1799"/>
                  <a:gd name="T86" fmla="*/ 23 w 1353"/>
                  <a:gd name="T87" fmla="*/ 338 h 1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353" h="1799">
                    <a:moveTo>
                      <a:pt x="1311" y="1327"/>
                    </a:moveTo>
                    <a:lnTo>
                      <a:pt x="828" y="1302"/>
                    </a:lnTo>
                    <a:lnTo>
                      <a:pt x="828" y="937"/>
                    </a:lnTo>
                    <a:lnTo>
                      <a:pt x="1330" y="963"/>
                    </a:lnTo>
                    <a:lnTo>
                      <a:pt x="1181" y="1137"/>
                    </a:lnTo>
                    <a:lnTo>
                      <a:pt x="1311" y="1327"/>
                    </a:lnTo>
                    <a:lnTo>
                      <a:pt x="1311" y="1327"/>
                    </a:lnTo>
                    <a:close/>
                    <a:moveTo>
                      <a:pt x="561" y="99"/>
                    </a:moveTo>
                    <a:lnTo>
                      <a:pt x="561" y="99"/>
                    </a:lnTo>
                    <a:lnTo>
                      <a:pt x="562" y="79"/>
                    </a:lnTo>
                    <a:lnTo>
                      <a:pt x="569" y="60"/>
                    </a:lnTo>
                    <a:lnTo>
                      <a:pt x="578" y="44"/>
                    </a:lnTo>
                    <a:lnTo>
                      <a:pt x="590" y="29"/>
                    </a:lnTo>
                    <a:lnTo>
                      <a:pt x="604" y="18"/>
                    </a:lnTo>
                    <a:lnTo>
                      <a:pt x="620" y="7"/>
                    </a:lnTo>
                    <a:lnTo>
                      <a:pt x="640" y="2"/>
                    </a:lnTo>
                    <a:lnTo>
                      <a:pt x="659" y="0"/>
                    </a:lnTo>
                    <a:lnTo>
                      <a:pt x="659" y="0"/>
                    </a:lnTo>
                    <a:lnTo>
                      <a:pt x="680" y="2"/>
                    </a:lnTo>
                    <a:lnTo>
                      <a:pt x="698" y="7"/>
                    </a:lnTo>
                    <a:lnTo>
                      <a:pt x="715" y="18"/>
                    </a:lnTo>
                    <a:lnTo>
                      <a:pt x="729" y="29"/>
                    </a:lnTo>
                    <a:lnTo>
                      <a:pt x="741" y="44"/>
                    </a:lnTo>
                    <a:lnTo>
                      <a:pt x="750" y="60"/>
                    </a:lnTo>
                    <a:lnTo>
                      <a:pt x="756" y="79"/>
                    </a:lnTo>
                    <a:lnTo>
                      <a:pt x="757" y="99"/>
                    </a:lnTo>
                    <a:lnTo>
                      <a:pt x="757" y="229"/>
                    </a:lnTo>
                    <a:lnTo>
                      <a:pt x="561" y="238"/>
                    </a:lnTo>
                    <a:lnTo>
                      <a:pt x="561" y="99"/>
                    </a:lnTo>
                    <a:lnTo>
                      <a:pt x="561" y="99"/>
                    </a:lnTo>
                    <a:close/>
                    <a:moveTo>
                      <a:pt x="757" y="735"/>
                    </a:moveTo>
                    <a:lnTo>
                      <a:pt x="757" y="1631"/>
                    </a:lnTo>
                    <a:lnTo>
                      <a:pt x="757" y="1631"/>
                    </a:lnTo>
                    <a:lnTo>
                      <a:pt x="759" y="1636"/>
                    </a:lnTo>
                    <a:lnTo>
                      <a:pt x="761" y="1641"/>
                    </a:lnTo>
                    <a:lnTo>
                      <a:pt x="766" y="1650"/>
                    </a:lnTo>
                    <a:lnTo>
                      <a:pt x="775" y="1657"/>
                    </a:lnTo>
                    <a:lnTo>
                      <a:pt x="780" y="1659"/>
                    </a:lnTo>
                    <a:lnTo>
                      <a:pt x="785" y="1659"/>
                    </a:lnTo>
                    <a:lnTo>
                      <a:pt x="840" y="1659"/>
                    </a:lnTo>
                    <a:lnTo>
                      <a:pt x="840" y="1659"/>
                    </a:lnTo>
                    <a:lnTo>
                      <a:pt x="856" y="1661"/>
                    </a:lnTo>
                    <a:lnTo>
                      <a:pt x="871" y="1666"/>
                    </a:lnTo>
                    <a:lnTo>
                      <a:pt x="884" y="1673"/>
                    </a:lnTo>
                    <a:lnTo>
                      <a:pt x="896" y="1682"/>
                    </a:lnTo>
                    <a:lnTo>
                      <a:pt x="907" y="1694"/>
                    </a:lnTo>
                    <a:lnTo>
                      <a:pt x="914" y="1708"/>
                    </a:lnTo>
                    <a:lnTo>
                      <a:pt x="917" y="1722"/>
                    </a:lnTo>
                    <a:lnTo>
                      <a:pt x="919" y="1738"/>
                    </a:lnTo>
                    <a:lnTo>
                      <a:pt x="919" y="1799"/>
                    </a:lnTo>
                    <a:lnTo>
                      <a:pt x="399" y="1799"/>
                    </a:lnTo>
                    <a:lnTo>
                      <a:pt x="399" y="1738"/>
                    </a:lnTo>
                    <a:lnTo>
                      <a:pt x="399" y="1738"/>
                    </a:lnTo>
                    <a:lnTo>
                      <a:pt x="401" y="1722"/>
                    </a:lnTo>
                    <a:lnTo>
                      <a:pt x="406" y="1708"/>
                    </a:lnTo>
                    <a:lnTo>
                      <a:pt x="413" y="1694"/>
                    </a:lnTo>
                    <a:lnTo>
                      <a:pt x="422" y="1682"/>
                    </a:lnTo>
                    <a:lnTo>
                      <a:pt x="434" y="1673"/>
                    </a:lnTo>
                    <a:lnTo>
                      <a:pt x="448" y="1666"/>
                    </a:lnTo>
                    <a:lnTo>
                      <a:pt x="462" y="1661"/>
                    </a:lnTo>
                    <a:lnTo>
                      <a:pt x="478" y="1659"/>
                    </a:lnTo>
                    <a:lnTo>
                      <a:pt x="532" y="1659"/>
                    </a:lnTo>
                    <a:lnTo>
                      <a:pt x="532" y="1659"/>
                    </a:lnTo>
                    <a:lnTo>
                      <a:pt x="538" y="1659"/>
                    </a:lnTo>
                    <a:lnTo>
                      <a:pt x="543" y="1657"/>
                    </a:lnTo>
                    <a:lnTo>
                      <a:pt x="553" y="1650"/>
                    </a:lnTo>
                    <a:lnTo>
                      <a:pt x="559" y="1641"/>
                    </a:lnTo>
                    <a:lnTo>
                      <a:pt x="561" y="1636"/>
                    </a:lnTo>
                    <a:lnTo>
                      <a:pt x="561" y="1631"/>
                    </a:lnTo>
                    <a:lnTo>
                      <a:pt x="561" y="745"/>
                    </a:lnTo>
                    <a:lnTo>
                      <a:pt x="757" y="735"/>
                    </a:lnTo>
                    <a:lnTo>
                      <a:pt x="757" y="735"/>
                    </a:lnTo>
                    <a:close/>
                    <a:moveTo>
                      <a:pt x="490" y="1285"/>
                    </a:moveTo>
                    <a:lnTo>
                      <a:pt x="132" y="1265"/>
                    </a:lnTo>
                    <a:lnTo>
                      <a:pt x="0" y="1076"/>
                    </a:lnTo>
                    <a:lnTo>
                      <a:pt x="151" y="902"/>
                    </a:lnTo>
                    <a:lnTo>
                      <a:pt x="490" y="919"/>
                    </a:lnTo>
                    <a:lnTo>
                      <a:pt x="490" y="1285"/>
                    </a:lnTo>
                    <a:lnTo>
                      <a:pt x="490" y="1285"/>
                    </a:lnTo>
                    <a:close/>
                    <a:moveTo>
                      <a:pt x="23" y="338"/>
                    </a:moveTo>
                    <a:lnTo>
                      <a:pt x="613" y="306"/>
                    </a:lnTo>
                    <a:lnTo>
                      <a:pt x="1204" y="274"/>
                    </a:lnTo>
                    <a:lnTo>
                      <a:pt x="1353" y="450"/>
                    </a:lnTo>
                    <a:lnTo>
                      <a:pt x="1223" y="640"/>
                    </a:lnTo>
                    <a:lnTo>
                      <a:pt x="633" y="672"/>
                    </a:lnTo>
                    <a:lnTo>
                      <a:pt x="42" y="703"/>
                    </a:lnTo>
                    <a:lnTo>
                      <a:pt x="174" y="512"/>
                    </a:lnTo>
                    <a:lnTo>
                      <a:pt x="23" y="338"/>
                    </a:lnTo>
                    <a:lnTo>
                      <a:pt x="23" y="338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  <a:effectLst>
                <a:innerShdw blurRad="25400" dist="12700" dir="16200000">
                  <a:prstClr val="black">
                    <a:alpha val="77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447543" y="3003416"/>
              <a:ext cx="581330" cy="581331"/>
              <a:chOff x="11182172" y="1411060"/>
              <a:chExt cx="581330" cy="581331"/>
            </a:xfrm>
          </p:grpSpPr>
          <p:sp>
            <p:nvSpPr>
              <p:cNvPr id="16" name="Teardrop 15"/>
              <p:cNvSpPr/>
              <p:nvPr/>
            </p:nvSpPr>
            <p:spPr>
              <a:xfrm rot="8100000">
                <a:off x="11182172" y="1411060"/>
                <a:ext cx="581330" cy="581331"/>
              </a:xfrm>
              <a:prstGeom prst="teardrop">
                <a:avLst/>
              </a:prstGeom>
              <a:solidFill>
                <a:srgbClr val="586875"/>
              </a:solidFill>
              <a:ln w="15875">
                <a:gradFill flip="none" rotWithShape="1">
                  <a:gsLst>
                    <a:gs pos="24000">
                      <a:srgbClr val="EBEBEB"/>
                    </a:gs>
                    <a:gs pos="0">
                      <a:schemeClr val="bg1"/>
                    </a:gs>
                    <a:gs pos="100000">
                      <a:srgbClr val="303940"/>
                    </a:gs>
                  </a:gsLst>
                  <a:lin ang="18900000" scaled="1"/>
                  <a:tileRect/>
                </a:gra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Freeform 16"/>
              <p:cNvSpPr>
                <a:spLocks noEditPoints="1"/>
              </p:cNvSpPr>
              <p:nvPr/>
            </p:nvSpPr>
            <p:spPr bwMode="auto">
              <a:xfrm>
                <a:off x="11301140" y="1556582"/>
                <a:ext cx="361501" cy="362710"/>
              </a:xfrm>
              <a:custGeom>
                <a:avLst/>
                <a:gdLst>
                  <a:gd name="T0" fmla="*/ 975 w 1794"/>
                  <a:gd name="T1" fmla="*/ 1515 h 1799"/>
                  <a:gd name="T2" fmla="*/ 1316 w 1794"/>
                  <a:gd name="T3" fmla="*/ 1364 h 1799"/>
                  <a:gd name="T4" fmla="*/ 1351 w 1794"/>
                  <a:gd name="T5" fmla="*/ 1313 h 1799"/>
                  <a:gd name="T6" fmla="*/ 1790 w 1794"/>
                  <a:gd name="T7" fmla="*/ 1399 h 1799"/>
                  <a:gd name="T8" fmla="*/ 1442 w 1794"/>
                  <a:gd name="T9" fmla="*/ 1434 h 1799"/>
                  <a:gd name="T10" fmla="*/ 1418 w 1794"/>
                  <a:gd name="T11" fmla="*/ 1608 h 1799"/>
                  <a:gd name="T12" fmla="*/ 1091 w 1794"/>
                  <a:gd name="T13" fmla="*/ 1754 h 1799"/>
                  <a:gd name="T14" fmla="*/ 1035 w 1794"/>
                  <a:gd name="T15" fmla="*/ 1799 h 1799"/>
                  <a:gd name="T16" fmla="*/ 631 w 1794"/>
                  <a:gd name="T17" fmla="*/ 1689 h 1799"/>
                  <a:gd name="T18" fmla="*/ 321 w 1794"/>
                  <a:gd name="T19" fmla="*/ 1125 h 1799"/>
                  <a:gd name="T20" fmla="*/ 383 w 1794"/>
                  <a:gd name="T21" fmla="*/ 1091 h 1799"/>
                  <a:gd name="T22" fmla="*/ 395 w 1794"/>
                  <a:gd name="T23" fmla="*/ 886 h 1799"/>
                  <a:gd name="T24" fmla="*/ 81 w 1794"/>
                  <a:gd name="T25" fmla="*/ 831 h 1799"/>
                  <a:gd name="T26" fmla="*/ 14 w 1794"/>
                  <a:gd name="T27" fmla="*/ 875 h 1799"/>
                  <a:gd name="T28" fmla="*/ 14 w 1794"/>
                  <a:gd name="T29" fmla="*/ 1079 h 1799"/>
                  <a:gd name="T30" fmla="*/ 343 w 1794"/>
                  <a:gd name="T31" fmla="*/ 1467 h 1799"/>
                  <a:gd name="T32" fmla="*/ 511 w 1794"/>
                  <a:gd name="T33" fmla="*/ 1228 h 1799"/>
                  <a:gd name="T34" fmla="*/ 752 w 1794"/>
                  <a:gd name="T35" fmla="*/ 1126 h 1799"/>
                  <a:gd name="T36" fmla="*/ 646 w 1794"/>
                  <a:gd name="T37" fmla="*/ 1383 h 1799"/>
                  <a:gd name="T38" fmla="*/ 458 w 1794"/>
                  <a:gd name="T39" fmla="*/ 1596 h 1799"/>
                  <a:gd name="T40" fmla="*/ 350 w 1794"/>
                  <a:gd name="T41" fmla="*/ 1589 h 1799"/>
                  <a:gd name="T42" fmla="*/ 330 w 1794"/>
                  <a:gd name="T43" fmla="*/ 1483 h 1799"/>
                  <a:gd name="T44" fmla="*/ 871 w 1794"/>
                  <a:gd name="T45" fmla="*/ 18 h 1799"/>
                  <a:gd name="T46" fmla="*/ 933 w 1794"/>
                  <a:gd name="T47" fmla="*/ 90 h 1799"/>
                  <a:gd name="T48" fmla="*/ 938 w 1794"/>
                  <a:gd name="T49" fmla="*/ 174 h 1799"/>
                  <a:gd name="T50" fmla="*/ 885 w 1794"/>
                  <a:gd name="T51" fmla="*/ 271 h 1799"/>
                  <a:gd name="T52" fmla="*/ 796 w 1794"/>
                  <a:gd name="T53" fmla="*/ 320 h 1799"/>
                  <a:gd name="T54" fmla="*/ 718 w 1794"/>
                  <a:gd name="T55" fmla="*/ 292 h 1799"/>
                  <a:gd name="T56" fmla="*/ 669 w 1794"/>
                  <a:gd name="T57" fmla="*/ 195 h 1799"/>
                  <a:gd name="T58" fmla="*/ 673 w 1794"/>
                  <a:gd name="T59" fmla="*/ 102 h 1799"/>
                  <a:gd name="T60" fmla="*/ 729 w 1794"/>
                  <a:gd name="T61" fmla="*/ 25 h 1799"/>
                  <a:gd name="T62" fmla="*/ 819 w 1794"/>
                  <a:gd name="T63" fmla="*/ 2 h 1799"/>
                  <a:gd name="T64" fmla="*/ 868 w 1794"/>
                  <a:gd name="T65" fmla="*/ 413 h 1799"/>
                  <a:gd name="T66" fmla="*/ 1052 w 1794"/>
                  <a:gd name="T67" fmla="*/ 582 h 1799"/>
                  <a:gd name="T68" fmla="*/ 1265 w 1794"/>
                  <a:gd name="T69" fmla="*/ 603 h 1799"/>
                  <a:gd name="T70" fmla="*/ 1325 w 1794"/>
                  <a:gd name="T71" fmla="*/ 643 h 1799"/>
                  <a:gd name="T72" fmla="*/ 1309 w 1794"/>
                  <a:gd name="T73" fmla="*/ 726 h 1799"/>
                  <a:gd name="T74" fmla="*/ 1116 w 1794"/>
                  <a:gd name="T75" fmla="*/ 754 h 1799"/>
                  <a:gd name="T76" fmla="*/ 973 w 1794"/>
                  <a:gd name="T77" fmla="*/ 719 h 1799"/>
                  <a:gd name="T78" fmla="*/ 841 w 1794"/>
                  <a:gd name="T79" fmla="*/ 861 h 1799"/>
                  <a:gd name="T80" fmla="*/ 1051 w 1794"/>
                  <a:gd name="T81" fmla="*/ 970 h 1799"/>
                  <a:gd name="T82" fmla="*/ 1182 w 1794"/>
                  <a:gd name="T83" fmla="*/ 1149 h 1799"/>
                  <a:gd name="T84" fmla="*/ 1238 w 1794"/>
                  <a:gd name="T85" fmla="*/ 1351 h 1799"/>
                  <a:gd name="T86" fmla="*/ 1158 w 1794"/>
                  <a:gd name="T87" fmla="*/ 1416 h 1799"/>
                  <a:gd name="T88" fmla="*/ 1077 w 1794"/>
                  <a:gd name="T89" fmla="*/ 1371 h 1799"/>
                  <a:gd name="T90" fmla="*/ 903 w 1794"/>
                  <a:gd name="T91" fmla="*/ 1121 h 1799"/>
                  <a:gd name="T92" fmla="*/ 509 w 1794"/>
                  <a:gd name="T93" fmla="*/ 975 h 1799"/>
                  <a:gd name="T94" fmla="*/ 448 w 1794"/>
                  <a:gd name="T95" fmla="*/ 893 h 1799"/>
                  <a:gd name="T96" fmla="*/ 409 w 1794"/>
                  <a:gd name="T97" fmla="*/ 552 h 1799"/>
                  <a:gd name="T98" fmla="*/ 360 w 1794"/>
                  <a:gd name="T99" fmla="*/ 638 h 1799"/>
                  <a:gd name="T100" fmla="*/ 314 w 1794"/>
                  <a:gd name="T101" fmla="*/ 786 h 1799"/>
                  <a:gd name="T102" fmla="*/ 230 w 1794"/>
                  <a:gd name="T103" fmla="*/ 782 h 1799"/>
                  <a:gd name="T104" fmla="*/ 209 w 1794"/>
                  <a:gd name="T105" fmla="*/ 673 h 1799"/>
                  <a:gd name="T106" fmla="*/ 283 w 1794"/>
                  <a:gd name="T107" fmla="*/ 459 h 1799"/>
                  <a:gd name="T108" fmla="*/ 543 w 1794"/>
                  <a:gd name="T109" fmla="*/ 329 h 1799"/>
                  <a:gd name="T110" fmla="*/ 687 w 1794"/>
                  <a:gd name="T111" fmla="*/ 348 h 1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794" h="1799">
                    <a:moveTo>
                      <a:pt x="671" y="1673"/>
                    </a:moveTo>
                    <a:lnTo>
                      <a:pt x="964" y="1673"/>
                    </a:lnTo>
                    <a:lnTo>
                      <a:pt x="964" y="1546"/>
                    </a:lnTo>
                    <a:lnTo>
                      <a:pt x="964" y="1546"/>
                    </a:lnTo>
                    <a:lnTo>
                      <a:pt x="966" y="1536"/>
                    </a:lnTo>
                    <a:lnTo>
                      <a:pt x="970" y="1525"/>
                    </a:lnTo>
                    <a:lnTo>
                      <a:pt x="975" y="1515"/>
                    </a:lnTo>
                    <a:lnTo>
                      <a:pt x="982" y="1506"/>
                    </a:lnTo>
                    <a:lnTo>
                      <a:pt x="989" y="1499"/>
                    </a:lnTo>
                    <a:lnTo>
                      <a:pt x="1000" y="1495"/>
                    </a:lnTo>
                    <a:lnTo>
                      <a:pt x="1010" y="1492"/>
                    </a:lnTo>
                    <a:lnTo>
                      <a:pt x="1021" y="1490"/>
                    </a:lnTo>
                    <a:lnTo>
                      <a:pt x="1316" y="1490"/>
                    </a:lnTo>
                    <a:lnTo>
                      <a:pt x="1316" y="1364"/>
                    </a:lnTo>
                    <a:lnTo>
                      <a:pt x="1316" y="1364"/>
                    </a:lnTo>
                    <a:lnTo>
                      <a:pt x="1318" y="1353"/>
                    </a:lnTo>
                    <a:lnTo>
                      <a:pt x="1321" y="1343"/>
                    </a:lnTo>
                    <a:lnTo>
                      <a:pt x="1326" y="1332"/>
                    </a:lnTo>
                    <a:lnTo>
                      <a:pt x="1333" y="1323"/>
                    </a:lnTo>
                    <a:lnTo>
                      <a:pt x="1340" y="1316"/>
                    </a:lnTo>
                    <a:lnTo>
                      <a:pt x="1351" y="1313"/>
                    </a:lnTo>
                    <a:lnTo>
                      <a:pt x="1361" y="1309"/>
                    </a:lnTo>
                    <a:lnTo>
                      <a:pt x="1372" y="1307"/>
                    </a:lnTo>
                    <a:lnTo>
                      <a:pt x="1794" y="1307"/>
                    </a:lnTo>
                    <a:lnTo>
                      <a:pt x="1794" y="1378"/>
                    </a:lnTo>
                    <a:lnTo>
                      <a:pt x="1794" y="1378"/>
                    </a:lnTo>
                    <a:lnTo>
                      <a:pt x="1792" y="1388"/>
                    </a:lnTo>
                    <a:lnTo>
                      <a:pt x="1790" y="1399"/>
                    </a:lnTo>
                    <a:lnTo>
                      <a:pt x="1785" y="1409"/>
                    </a:lnTo>
                    <a:lnTo>
                      <a:pt x="1778" y="1418"/>
                    </a:lnTo>
                    <a:lnTo>
                      <a:pt x="1769" y="1425"/>
                    </a:lnTo>
                    <a:lnTo>
                      <a:pt x="1760" y="1429"/>
                    </a:lnTo>
                    <a:lnTo>
                      <a:pt x="1748" y="1432"/>
                    </a:lnTo>
                    <a:lnTo>
                      <a:pt x="1737" y="1434"/>
                    </a:lnTo>
                    <a:lnTo>
                      <a:pt x="1442" y="1434"/>
                    </a:lnTo>
                    <a:lnTo>
                      <a:pt x="1442" y="1560"/>
                    </a:lnTo>
                    <a:lnTo>
                      <a:pt x="1442" y="1560"/>
                    </a:lnTo>
                    <a:lnTo>
                      <a:pt x="1442" y="1571"/>
                    </a:lnTo>
                    <a:lnTo>
                      <a:pt x="1439" y="1581"/>
                    </a:lnTo>
                    <a:lnTo>
                      <a:pt x="1434" y="1592"/>
                    </a:lnTo>
                    <a:lnTo>
                      <a:pt x="1426" y="1601"/>
                    </a:lnTo>
                    <a:lnTo>
                      <a:pt x="1418" y="1608"/>
                    </a:lnTo>
                    <a:lnTo>
                      <a:pt x="1409" y="1611"/>
                    </a:lnTo>
                    <a:lnTo>
                      <a:pt x="1398" y="1615"/>
                    </a:lnTo>
                    <a:lnTo>
                      <a:pt x="1386" y="1617"/>
                    </a:lnTo>
                    <a:lnTo>
                      <a:pt x="1091" y="1617"/>
                    </a:lnTo>
                    <a:lnTo>
                      <a:pt x="1091" y="1743"/>
                    </a:lnTo>
                    <a:lnTo>
                      <a:pt x="1091" y="1743"/>
                    </a:lnTo>
                    <a:lnTo>
                      <a:pt x="1091" y="1754"/>
                    </a:lnTo>
                    <a:lnTo>
                      <a:pt x="1087" y="1764"/>
                    </a:lnTo>
                    <a:lnTo>
                      <a:pt x="1082" y="1775"/>
                    </a:lnTo>
                    <a:lnTo>
                      <a:pt x="1075" y="1784"/>
                    </a:lnTo>
                    <a:lnTo>
                      <a:pt x="1066" y="1791"/>
                    </a:lnTo>
                    <a:lnTo>
                      <a:pt x="1058" y="1794"/>
                    </a:lnTo>
                    <a:lnTo>
                      <a:pt x="1047" y="1798"/>
                    </a:lnTo>
                    <a:lnTo>
                      <a:pt x="1035" y="1799"/>
                    </a:lnTo>
                    <a:lnTo>
                      <a:pt x="613" y="1799"/>
                    </a:lnTo>
                    <a:lnTo>
                      <a:pt x="613" y="1729"/>
                    </a:lnTo>
                    <a:lnTo>
                      <a:pt x="613" y="1729"/>
                    </a:lnTo>
                    <a:lnTo>
                      <a:pt x="615" y="1719"/>
                    </a:lnTo>
                    <a:lnTo>
                      <a:pt x="618" y="1708"/>
                    </a:lnTo>
                    <a:lnTo>
                      <a:pt x="624" y="1697"/>
                    </a:lnTo>
                    <a:lnTo>
                      <a:pt x="631" y="1689"/>
                    </a:lnTo>
                    <a:lnTo>
                      <a:pt x="639" y="1682"/>
                    </a:lnTo>
                    <a:lnTo>
                      <a:pt x="648" y="1678"/>
                    </a:lnTo>
                    <a:lnTo>
                      <a:pt x="659" y="1675"/>
                    </a:lnTo>
                    <a:lnTo>
                      <a:pt x="671" y="1673"/>
                    </a:lnTo>
                    <a:lnTo>
                      <a:pt x="671" y="1673"/>
                    </a:lnTo>
                    <a:close/>
                    <a:moveTo>
                      <a:pt x="56" y="1102"/>
                    </a:moveTo>
                    <a:lnTo>
                      <a:pt x="321" y="1125"/>
                    </a:lnTo>
                    <a:lnTo>
                      <a:pt x="321" y="1125"/>
                    </a:lnTo>
                    <a:lnTo>
                      <a:pt x="335" y="1125"/>
                    </a:lnTo>
                    <a:lnTo>
                      <a:pt x="348" y="1121"/>
                    </a:lnTo>
                    <a:lnTo>
                      <a:pt x="358" y="1116"/>
                    </a:lnTo>
                    <a:lnTo>
                      <a:pt x="369" y="1111"/>
                    </a:lnTo>
                    <a:lnTo>
                      <a:pt x="378" y="1102"/>
                    </a:lnTo>
                    <a:lnTo>
                      <a:pt x="383" y="1091"/>
                    </a:lnTo>
                    <a:lnTo>
                      <a:pt x="388" y="1079"/>
                    </a:lnTo>
                    <a:lnTo>
                      <a:pt x="390" y="1067"/>
                    </a:lnTo>
                    <a:lnTo>
                      <a:pt x="404" y="923"/>
                    </a:lnTo>
                    <a:lnTo>
                      <a:pt x="404" y="923"/>
                    </a:lnTo>
                    <a:lnTo>
                      <a:pt x="402" y="909"/>
                    </a:lnTo>
                    <a:lnTo>
                      <a:pt x="400" y="896"/>
                    </a:lnTo>
                    <a:lnTo>
                      <a:pt x="395" y="886"/>
                    </a:lnTo>
                    <a:lnTo>
                      <a:pt x="388" y="875"/>
                    </a:lnTo>
                    <a:lnTo>
                      <a:pt x="379" y="866"/>
                    </a:lnTo>
                    <a:lnTo>
                      <a:pt x="369" y="861"/>
                    </a:lnTo>
                    <a:lnTo>
                      <a:pt x="358" y="856"/>
                    </a:lnTo>
                    <a:lnTo>
                      <a:pt x="346" y="854"/>
                    </a:lnTo>
                    <a:lnTo>
                      <a:pt x="81" y="831"/>
                    </a:lnTo>
                    <a:lnTo>
                      <a:pt x="81" y="831"/>
                    </a:lnTo>
                    <a:lnTo>
                      <a:pt x="67" y="831"/>
                    </a:lnTo>
                    <a:lnTo>
                      <a:pt x="54" y="833"/>
                    </a:lnTo>
                    <a:lnTo>
                      <a:pt x="44" y="838"/>
                    </a:lnTo>
                    <a:lnTo>
                      <a:pt x="33" y="845"/>
                    </a:lnTo>
                    <a:lnTo>
                      <a:pt x="25" y="854"/>
                    </a:lnTo>
                    <a:lnTo>
                      <a:pt x="19" y="865"/>
                    </a:lnTo>
                    <a:lnTo>
                      <a:pt x="14" y="875"/>
                    </a:lnTo>
                    <a:lnTo>
                      <a:pt x="12" y="888"/>
                    </a:lnTo>
                    <a:lnTo>
                      <a:pt x="0" y="1033"/>
                    </a:lnTo>
                    <a:lnTo>
                      <a:pt x="0" y="1033"/>
                    </a:lnTo>
                    <a:lnTo>
                      <a:pt x="0" y="1046"/>
                    </a:lnTo>
                    <a:lnTo>
                      <a:pt x="2" y="1058"/>
                    </a:lnTo>
                    <a:lnTo>
                      <a:pt x="7" y="1069"/>
                    </a:lnTo>
                    <a:lnTo>
                      <a:pt x="14" y="1079"/>
                    </a:lnTo>
                    <a:lnTo>
                      <a:pt x="23" y="1088"/>
                    </a:lnTo>
                    <a:lnTo>
                      <a:pt x="33" y="1095"/>
                    </a:lnTo>
                    <a:lnTo>
                      <a:pt x="44" y="1100"/>
                    </a:lnTo>
                    <a:lnTo>
                      <a:pt x="56" y="1102"/>
                    </a:lnTo>
                    <a:lnTo>
                      <a:pt x="56" y="1102"/>
                    </a:lnTo>
                    <a:close/>
                    <a:moveTo>
                      <a:pt x="343" y="1467"/>
                    </a:moveTo>
                    <a:lnTo>
                      <a:pt x="343" y="1467"/>
                    </a:lnTo>
                    <a:lnTo>
                      <a:pt x="427" y="1369"/>
                    </a:lnTo>
                    <a:lnTo>
                      <a:pt x="457" y="1329"/>
                    </a:lnTo>
                    <a:lnTo>
                      <a:pt x="471" y="1311"/>
                    </a:lnTo>
                    <a:lnTo>
                      <a:pt x="481" y="1292"/>
                    </a:lnTo>
                    <a:lnTo>
                      <a:pt x="492" y="1272"/>
                    </a:lnTo>
                    <a:lnTo>
                      <a:pt x="502" y="1251"/>
                    </a:lnTo>
                    <a:lnTo>
                      <a:pt x="511" y="1228"/>
                    </a:lnTo>
                    <a:lnTo>
                      <a:pt x="520" y="1202"/>
                    </a:lnTo>
                    <a:lnTo>
                      <a:pt x="538" y="1142"/>
                    </a:lnTo>
                    <a:lnTo>
                      <a:pt x="557" y="1065"/>
                    </a:lnTo>
                    <a:lnTo>
                      <a:pt x="557" y="1065"/>
                    </a:lnTo>
                    <a:lnTo>
                      <a:pt x="733" y="1121"/>
                    </a:lnTo>
                    <a:lnTo>
                      <a:pt x="733" y="1121"/>
                    </a:lnTo>
                    <a:lnTo>
                      <a:pt x="752" y="1126"/>
                    </a:lnTo>
                    <a:lnTo>
                      <a:pt x="752" y="1126"/>
                    </a:lnTo>
                    <a:lnTo>
                      <a:pt x="722" y="1214"/>
                    </a:lnTo>
                    <a:lnTo>
                      <a:pt x="697" y="1281"/>
                    </a:lnTo>
                    <a:lnTo>
                      <a:pt x="685" y="1311"/>
                    </a:lnTo>
                    <a:lnTo>
                      <a:pt x="673" y="1337"/>
                    </a:lnTo>
                    <a:lnTo>
                      <a:pt x="659" y="1360"/>
                    </a:lnTo>
                    <a:lnTo>
                      <a:pt x="646" y="1383"/>
                    </a:lnTo>
                    <a:lnTo>
                      <a:pt x="632" y="1404"/>
                    </a:lnTo>
                    <a:lnTo>
                      <a:pt x="617" y="1425"/>
                    </a:lnTo>
                    <a:lnTo>
                      <a:pt x="578" y="1469"/>
                    </a:lnTo>
                    <a:lnTo>
                      <a:pt x="532" y="1520"/>
                    </a:lnTo>
                    <a:lnTo>
                      <a:pt x="473" y="1583"/>
                    </a:lnTo>
                    <a:lnTo>
                      <a:pt x="473" y="1583"/>
                    </a:lnTo>
                    <a:lnTo>
                      <a:pt x="458" y="1596"/>
                    </a:lnTo>
                    <a:lnTo>
                      <a:pt x="441" y="1606"/>
                    </a:lnTo>
                    <a:lnTo>
                      <a:pt x="425" y="1611"/>
                    </a:lnTo>
                    <a:lnTo>
                      <a:pt x="409" y="1611"/>
                    </a:lnTo>
                    <a:lnTo>
                      <a:pt x="392" y="1611"/>
                    </a:lnTo>
                    <a:lnTo>
                      <a:pt x="376" y="1606"/>
                    </a:lnTo>
                    <a:lnTo>
                      <a:pt x="362" y="1599"/>
                    </a:lnTo>
                    <a:lnTo>
                      <a:pt x="350" y="1589"/>
                    </a:lnTo>
                    <a:lnTo>
                      <a:pt x="337" y="1578"/>
                    </a:lnTo>
                    <a:lnTo>
                      <a:pt x="328" y="1564"/>
                    </a:lnTo>
                    <a:lnTo>
                      <a:pt x="323" y="1550"/>
                    </a:lnTo>
                    <a:lnTo>
                      <a:pt x="320" y="1534"/>
                    </a:lnTo>
                    <a:lnTo>
                      <a:pt x="320" y="1518"/>
                    </a:lnTo>
                    <a:lnTo>
                      <a:pt x="323" y="1501"/>
                    </a:lnTo>
                    <a:lnTo>
                      <a:pt x="330" y="1483"/>
                    </a:lnTo>
                    <a:lnTo>
                      <a:pt x="343" y="1467"/>
                    </a:lnTo>
                    <a:lnTo>
                      <a:pt x="343" y="1467"/>
                    </a:lnTo>
                    <a:close/>
                    <a:moveTo>
                      <a:pt x="833" y="4"/>
                    </a:moveTo>
                    <a:lnTo>
                      <a:pt x="833" y="4"/>
                    </a:lnTo>
                    <a:lnTo>
                      <a:pt x="847" y="7"/>
                    </a:lnTo>
                    <a:lnTo>
                      <a:pt x="859" y="13"/>
                    </a:lnTo>
                    <a:lnTo>
                      <a:pt x="871" y="18"/>
                    </a:lnTo>
                    <a:lnTo>
                      <a:pt x="884" y="27"/>
                    </a:lnTo>
                    <a:lnTo>
                      <a:pt x="894" y="34"/>
                    </a:lnTo>
                    <a:lnTo>
                      <a:pt x="903" y="44"/>
                    </a:lnTo>
                    <a:lnTo>
                      <a:pt x="912" y="55"/>
                    </a:lnTo>
                    <a:lnTo>
                      <a:pt x="921" y="65"/>
                    </a:lnTo>
                    <a:lnTo>
                      <a:pt x="926" y="78"/>
                    </a:lnTo>
                    <a:lnTo>
                      <a:pt x="933" y="90"/>
                    </a:lnTo>
                    <a:lnTo>
                      <a:pt x="936" y="102"/>
                    </a:lnTo>
                    <a:lnTo>
                      <a:pt x="940" y="116"/>
                    </a:lnTo>
                    <a:lnTo>
                      <a:pt x="942" y="130"/>
                    </a:lnTo>
                    <a:lnTo>
                      <a:pt x="942" y="144"/>
                    </a:lnTo>
                    <a:lnTo>
                      <a:pt x="940" y="160"/>
                    </a:lnTo>
                    <a:lnTo>
                      <a:pt x="938" y="174"/>
                    </a:lnTo>
                    <a:lnTo>
                      <a:pt x="938" y="174"/>
                    </a:lnTo>
                    <a:lnTo>
                      <a:pt x="935" y="188"/>
                    </a:lnTo>
                    <a:lnTo>
                      <a:pt x="929" y="204"/>
                    </a:lnTo>
                    <a:lnTo>
                      <a:pt x="922" y="218"/>
                    </a:lnTo>
                    <a:lnTo>
                      <a:pt x="915" y="232"/>
                    </a:lnTo>
                    <a:lnTo>
                      <a:pt x="906" y="245"/>
                    </a:lnTo>
                    <a:lnTo>
                      <a:pt x="896" y="259"/>
                    </a:lnTo>
                    <a:lnTo>
                      <a:pt x="885" y="271"/>
                    </a:lnTo>
                    <a:lnTo>
                      <a:pt x="875" y="281"/>
                    </a:lnTo>
                    <a:lnTo>
                      <a:pt x="863" y="292"/>
                    </a:lnTo>
                    <a:lnTo>
                      <a:pt x="850" y="301"/>
                    </a:lnTo>
                    <a:lnTo>
                      <a:pt x="836" y="308"/>
                    </a:lnTo>
                    <a:lnTo>
                      <a:pt x="822" y="313"/>
                    </a:lnTo>
                    <a:lnTo>
                      <a:pt x="810" y="318"/>
                    </a:lnTo>
                    <a:lnTo>
                      <a:pt x="796" y="320"/>
                    </a:lnTo>
                    <a:lnTo>
                      <a:pt x="782" y="320"/>
                    </a:lnTo>
                    <a:lnTo>
                      <a:pt x="768" y="318"/>
                    </a:lnTo>
                    <a:lnTo>
                      <a:pt x="768" y="318"/>
                    </a:lnTo>
                    <a:lnTo>
                      <a:pt x="754" y="315"/>
                    </a:lnTo>
                    <a:lnTo>
                      <a:pt x="741" y="308"/>
                    </a:lnTo>
                    <a:lnTo>
                      <a:pt x="729" y="301"/>
                    </a:lnTo>
                    <a:lnTo>
                      <a:pt x="718" y="292"/>
                    </a:lnTo>
                    <a:lnTo>
                      <a:pt x="708" y="280"/>
                    </a:lnTo>
                    <a:lnTo>
                      <a:pt x="699" y="269"/>
                    </a:lnTo>
                    <a:lnTo>
                      <a:pt x="690" y="255"/>
                    </a:lnTo>
                    <a:lnTo>
                      <a:pt x="683" y="241"/>
                    </a:lnTo>
                    <a:lnTo>
                      <a:pt x="678" y="227"/>
                    </a:lnTo>
                    <a:lnTo>
                      <a:pt x="673" y="211"/>
                    </a:lnTo>
                    <a:lnTo>
                      <a:pt x="669" y="195"/>
                    </a:lnTo>
                    <a:lnTo>
                      <a:pt x="666" y="180"/>
                    </a:lnTo>
                    <a:lnTo>
                      <a:pt x="666" y="164"/>
                    </a:lnTo>
                    <a:lnTo>
                      <a:pt x="666" y="148"/>
                    </a:lnTo>
                    <a:lnTo>
                      <a:pt x="666" y="132"/>
                    </a:lnTo>
                    <a:lnTo>
                      <a:pt x="669" y="116"/>
                    </a:lnTo>
                    <a:lnTo>
                      <a:pt x="669" y="116"/>
                    </a:lnTo>
                    <a:lnTo>
                      <a:pt x="673" y="102"/>
                    </a:lnTo>
                    <a:lnTo>
                      <a:pt x="678" y="88"/>
                    </a:lnTo>
                    <a:lnTo>
                      <a:pt x="683" y="76"/>
                    </a:lnTo>
                    <a:lnTo>
                      <a:pt x="690" y="64"/>
                    </a:lnTo>
                    <a:lnTo>
                      <a:pt x="699" y="53"/>
                    </a:lnTo>
                    <a:lnTo>
                      <a:pt x="708" y="43"/>
                    </a:lnTo>
                    <a:lnTo>
                      <a:pt x="718" y="34"/>
                    </a:lnTo>
                    <a:lnTo>
                      <a:pt x="729" y="25"/>
                    </a:lnTo>
                    <a:lnTo>
                      <a:pt x="741" y="18"/>
                    </a:lnTo>
                    <a:lnTo>
                      <a:pt x="752" y="13"/>
                    </a:lnTo>
                    <a:lnTo>
                      <a:pt x="766" y="7"/>
                    </a:lnTo>
                    <a:lnTo>
                      <a:pt x="778" y="4"/>
                    </a:lnTo>
                    <a:lnTo>
                      <a:pt x="792" y="2"/>
                    </a:lnTo>
                    <a:lnTo>
                      <a:pt x="805" y="0"/>
                    </a:lnTo>
                    <a:lnTo>
                      <a:pt x="819" y="2"/>
                    </a:lnTo>
                    <a:lnTo>
                      <a:pt x="833" y="4"/>
                    </a:lnTo>
                    <a:lnTo>
                      <a:pt x="833" y="4"/>
                    </a:lnTo>
                    <a:close/>
                    <a:moveTo>
                      <a:pt x="817" y="390"/>
                    </a:moveTo>
                    <a:lnTo>
                      <a:pt x="817" y="390"/>
                    </a:lnTo>
                    <a:lnTo>
                      <a:pt x="831" y="396"/>
                    </a:lnTo>
                    <a:lnTo>
                      <a:pt x="848" y="403"/>
                    </a:lnTo>
                    <a:lnTo>
                      <a:pt x="868" y="413"/>
                    </a:lnTo>
                    <a:lnTo>
                      <a:pt x="877" y="420"/>
                    </a:lnTo>
                    <a:lnTo>
                      <a:pt x="885" y="427"/>
                    </a:lnTo>
                    <a:lnTo>
                      <a:pt x="885" y="427"/>
                    </a:lnTo>
                    <a:lnTo>
                      <a:pt x="1000" y="538"/>
                    </a:lnTo>
                    <a:lnTo>
                      <a:pt x="1019" y="556"/>
                    </a:lnTo>
                    <a:lnTo>
                      <a:pt x="1036" y="570"/>
                    </a:lnTo>
                    <a:lnTo>
                      <a:pt x="1052" y="582"/>
                    </a:lnTo>
                    <a:lnTo>
                      <a:pt x="1068" y="591"/>
                    </a:lnTo>
                    <a:lnTo>
                      <a:pt x="1084" y="598"/>
                    </a:lnTo>
                    <a:lnTo>
                      <a:pt x="1101" y="601"/>
                    </a:lnTo>
                    <a:lnTo>
                      <a:pt x="1119" y="605"/>
                    </a:lnTo>
                    <a:lnTo>
                      <a:pt x="1140" y="606"/>
                    </a:lnTo>
                    <a:lnTo>
                      <a:pt x="1193" y="606"/>
                    </a:lnTo>
                    <a:lnTo>
                      <a:pt x="1265" y="603"/>
                    </a:lnTo>
                    <a:lnTo>
                      <a:pt x="1265" y="603"/>
                    </a:lnTo>
                    <a:lnTo>
                      <a:pt x="1279" y="605"/>
                    </a:lnTo>
                    <a:lnTo>
                      <a:pt x="1293" y="608"/>
                    </a:lnTo>
                    <a:lnTo>
                      <a:pt x="1303" y="614"/>
                    </a:lnTo>
                    <a:lnTo>
                      <a:pt x="1312" y="622"/>
                    </a:lnTo>
                    <a:lnTo>
                      <a:pt x="1319" y="633"/>
                    </a:lnTo>
                    <a:lnTo>
                      <a:pt x="1325" y="643"/>
                    </a:lnTo>
                    <a:lnTo>
                      <a:pt x="1326" y="656"/>
                    </a:lnTo>
                    <a:lnTo>
                      <a:pt x="1328" y="668"/>
                    </a:lnTo>
                    <a:lnTo>
                      <a:pt x="1328" y="682"/>
                    </a:lnTo>
                    <a:lnTo>
                      <a:pt x="1326" y="694"/>
                    </a:lnTo>
                    <a:lnTo>
                      <a:pt x="1321" y="705"/>
                    </a:lnTo>
                    <a:lnTo>
                      <a:pt x="1316" y="715"/>
                    </a:lnTo>
                    <a:lnTo>
                      <a:pt x="1309" y="726"/>
                    </a:lnTo>
                    <a:lnTo>
                      <a:pt x="1300" y="733"/>
                    </a:lnTo>
                    <a:lnTo>
                      <a:pt x="1288" y="738"/>
                    </a:lnTo>
                    <a:lnTo>
                      <a:pt x="1275" y="740"/>
                    </a:lnTo>
                    <a:lnTo>
                      <a:pt x="1275" y="740"/>
                    </a:lnTo>
                    <a:lnTo>
                      <a:pt x="1200" y="749"/>
                    </a:lnTo>
                    <a:lnTo>
                      <a:pt x="1140" y="754"/>
                    </a:lnTo>
                    <a:lnTo>
                      <a:pt x="1116" y="754"/>
                    </a:lnTo>
                    <a:lnTo>
                      <a:pt x="1093" y="754"/>
                    </a:lnTo>
                    <a:lnTo>
                      <a:pt x="1072" y="754"/>
                    </a:lnTo>
                    <a:lnTo>
                      <a:pt x="1051" y="751"/>
                    </a:lnTo>
                    <a:lnTo>
                      <a:pt x="1031" y="745"/>
                    </a:lnTo>
                    <a:lnTo>
                      <a:pt x="1012" y="738"/>
                    </a:lnTo>
                    <a:lnTo>
                      <a:pt x="994" y="729"/>
                    </a:lnTo>
                    <a:lnTo>
                      <a:pt x="973" y="719"/>
                    </a:lnTo>
                    <a:lnTo>
                      <a:pt x="952" y="703"/>
                    </a:lnTo>
                    <a:lnTo>
                      <a:pt x="929" y="687"/>
                    </a:lnTo>
                    <a:lnTo>
                      <a:pt x="875" y="642"/>
                    </a:lnTo>
                    <a:lnTo>
                      <a:pt x="840" y="838"/>
                    </a:lnTo>
                    <a:lnTo>
                      <a:pt x="840" y="838"/>
                    </a:lnTo>
                    <a:lnTo>
                      <a:pt x="838" y="851"/>
                    </a:lnTo>
                    <a:lnTo>
                      <a:pt x="841" y="861"/>
                    </a:lnTo>
                    <a:lnTo>
                      <a:pt x="848" y="870"/>
                    </a:lnTo>
                    <a:lnTo>
                      <a:pt x="857" y="877"/>
                    </a:lnTo>
                    <a:lnTo>
                      <a:pt x="857" y="877"/>
                    </a:lnTo>
                    <a:lnTo>
                      <a:pt x="935" y="910"/>
                    </a:lnTo>
                    <a:lnTo>
                      <a:pt x="998" y="940"/>
                    </a:lnTo>
                    <a:lnTo>
                      <a:pt x="1026" y="954"/>
                    </a:lnTo>
                    <a:lnTo>
                      <a:pt x="1051" y="970"/>
                    </a:lnTo>
                    <a:lnTo>
                      <a:pt x="1073" y="986"/>
                    </a:lnTo>
                    <a:lnTo>
                      <a:pt x="1094" y="1005"/>
                    </a:lnTo>
                    <a:lnTo>
                      <a:pt x="1114" y="1026"/>
                    </a:lnTo>
                    <a:lnTo>
                      <a:pt x="1131" y="1051"/>
                    </a:lnTo>
                    <a:lnTo>
                      <a:pt x="1149" y="1079"/>
                    </a:lnTo>
                    <a:lnTo>
                      <a:pt x="1166" y="1112"/>
                    </a:lnTo>
                    <a:lnTo>
                      <a:pt x="1182" y="1149"/>
                    </a:lnTo>
                    <a:lnTo>
                      <a:pt x="1200" y="1193"/>
                    </a:lnTo>
                    <a:lnTo>
                      <a:pt x="1217" y="1242"/>
                    </a:lnTo>
                    <a:lnTo>
                      <a:pt x="1235" y="1299"/>
                    </a:lnTo>
                    <a:lnTo>
                      <a:pt x="1235" y="1299"/>
                    </a:lnTo>
                    <a:lnTo>
                      <a:pt x="1240" y="1318"/>
                    </a:lnTo>
                    <a:lnTo>
                      <a:pt x="1242" y="1336"/>
                    </a:lnTo>
                    <a:lnTo>
                      <a:pt x="1238" y="1351"/>
                    </a:lnTo>
                    <a:lnTo>
                      <a:pt x="1233" y="1365"/>
                    </a:lnTo>
                    <a:lnTo>
                      <a:pt x="1224" y="1379"/>
                    </a:lnTo>
                    <a:lnTo>
                      <a:pt x="1214" y="1390"/>
                    </a:lnTo>
                    <a:lnTo>
                      <a:pt x="1202" y="1401"/>
                    </a:lnTo>
                    <a:lnTo>
                      <a:pt x="1188" y="1408"/>
                    </a:lnTo>
                    <a:lnTo>
                      <a:pt x="1173" y="1413"/>
                    </a:lnTo>
                    <a:lnTo>
                      <a:pt x="1158" y="1416"/>
                    </a:lnTo>
                    <a:lnTo>
                      <a:pt x="1142" y="1416"/>
                    </a:lnTo>
                    <a:lnTo>
                      <a:pt x="1128" y="1413"/>
                    </a:lnTo>
                    <a:lnTo>
                      <a:pt x="1112" y="1408"/>
                    </a:lnTo>
                    <a:lnTo>
                      <a:pt x="1100" y="1399"/>
                    </a:lnTo>
                    <a:lnTo>
                      <a:pt x="1087" y="1386"/>
                    </a:lnTo>
                    <a:lnTo>
                      <a:pt x="1077" y="1371"/>
                    </a:lnTo>
                    <a:lnTo>
                      <a:pt x="1077" y="1371"/>
                    </a:lnTo>
                    <a:lnTo>
                      <a:pt x="1049" y="1316"/>
                    </a:lnTo>
                    <a:lnTo>
                      <a:pt x="1022" y="1269"/>
                    </a:lnTo>
                    <a:lnTo>
                      <a:pt x="998" y="1230"/>
                    </a:lnTo>
                    <a:lnTo>
                      <a:pt x="975" y="1195"/>
                    </a:lnTo>
                    <a:lnTo>
                      <a:pt x="952" y="1167"/>
                    </a:lnTo>
                    <a:lnTo>
                      <a:pt x="928" y="1142"/>
                    </a:lnTo>
                    <a:lnTo>
                      <a:pt x="903" y="1121"/>
                    </a:lnTo>
                    <a:lnTo>
                      <a:pt x="877" y="1104"/>
                    </a:lnTo>
                    <a:lnTo>
                      <a:pt x="847" y="1090"/>
                    </a:lnTo>
                    <a:lnTo>
                      <a:pt x="815" y="1076"/>
                    </a:lnTo>
                    <a:lnTo>
                      <a:pt x="778" y="1061"/>
                    </a:lnTo>
                    <a:lnTo>
                      <a:pt x="738" y="1047"/>
                    </a:lnTo>
                    <a:lnTo>
                      <a:pt x="638" y="1018"/>
                    </a:lnTo>
                    <a:lnTo>
                      <a:pt x="509" y="975"/>
                    </a:lnTo>
                    <a:lnTo>
                      <a:pt x="509" y="975"/>
                    </a:lnTo>
                    <a:lnTo>
                      <a:pt x="494" y="965"/>
                    </a:lnTo>
                    <a:lnTo>
                      <a:pt x="480" y="953"/>
                    </a:lnTo>
                    <a:lnTo>
                      <a:pt x="467" y="940"/>
                    </a:lnTo>
                    <a:lnTo>
                      <a:pt x="458" y="924"/>
                    </a:lnTo>
                    <a:lnTo>
                      <a:pt x="453" y="909"/>
                    </a:lnTo>
                    <a:lnTo>
                      <a:pt x="448" y="893"/>
                    </a:lnTo>
                    <a:lnTo>
                      <a:pt x="446" y="874"/>
                    </a:lnTo>
                    <a:lnTo>
                      <a:pt x="444" y="856"/>
                    </a:lnTo>
                    <a:lnTo>
                      <a:pt x="506" y="517"/>
                    </a:lnTo>
                    <a:lnTo>
                      <a:pt x="506" y="517"/>
                    </a:lnTo>
                    <a:lnTo>
                      <a:pt x="458" y="533"/>
                    </a:lnTo>
                    <a:lnTo>
                      <a:pt x="423" y="545"/>
                    </a:lnTo>
                    <a:lnTo>
                      <a:pt x="409" y="552"/>
                    </a:lnTo>
                    <a:lnTo>
                      <a:pt x="399" y="561"/>
                    </a:lnTo>
                    <a:lnTo>
                      <a:pt x="388" y="570"/>
                    </a:lnTo>
                    <a:lnTo>
                      <a:pt x="381" y="578"/>
                    </a:lnTo>
                    <a:lnTo>
                      <a:pt x="374" y="591"/>
                    </a:lnTo>
                    <a:lnTo>
                      <a:pt x="369" y="605"/>
                    </a:lnTo>
                    <a:lnTo>
                      <a:pt x="365" y="621"/>
                    </a:lnTo>
                    <a:lnTo>
                      <a:pt x="360" y="638"/>
                    </a:lnTo>
                    <a:lnTo>
                      <a:pt x="351" y="686"/>
                    </a:lnTo>
                    <a:lnTo>
                      <a:pt x="341" y="747"/>
                    </a:lnTo>
                    <a:lnTo>
                      <a:pt x="341" y="747"/>
                    </a:lnTo>
                    <a:lnTo>
                      <a:pt x="337" y="759"/>
                    </a:lnTo>
                    <a:lnTo>
                      <a:pt x="332" y="770"/>
                    </a:lnTo>
                    <a:lnTo>
                      <a:pt x="323" y="779"/>
                    </a:lnTo>
                    <a:lnTo>
                      <a:pt x="314" y="786"/>
                    </a:lnTo>
                    <a:lnTo>
                      <a:pt x="302" y="791"/>
                    </a:lnTo>
                    <a:lnTo>
                      <a:pt x="290" y="794"/>
                    </a:lnTo>
                    <a:lnTo>
                      <a:pt x="278" y="796"/>
                    </a:lnTo>
                    <a:lnTo>
                      <a:pt x="265" y="794"/>
                    </a:lnTo>
                    <a:lnTo>
                      <a:pt x="253" y="793"/>
                    </a:lnTo>
                    <a:lnTo>
                      <a:pt x="241" y="787"/>
                    </a:lnTo>
                    <a:lnTo>
                      <a:pt x="230" y="782"/>
                    </a:lnTo>
                    <a:lnTo>
                      <a:pt x="221" y="773"/>
                    </a:lnTo>
                    <a:lnTo>
                      <a:pt x="213" y="763"/>
                    </a:lnTo>
                    <a:lnTo>
                      <a:pt x="207" y="752"/>
                    </a:lnTo>
                    <a:lnTo>
                      <a:pt x="204" y="738"/>
                    </a:lnTo>
                    <a:lnTo>
                      <a:pt x="204" y="722"/>
                    </a:lnTo>
                    <a:lnTo>
                      <a:pt x="204" y="722"/>
                    </a:lnTo>
                    <a:lnTo>
                      <a:pt x="209" y="673"/>
                    </a:lnTo>
                    <a:lnTo>
                      <a:pt x="216" y="629"/>
                    </a:lnTo>
                    <a:lnTo>
                      <a:pt x="223" y="591"/>
                    </a:lnTo>
                    <a:lnTo>
                      <a:pt x="232" y="557"/>
                    </a:lnTo>
                    <a:lnTo>
                      <a:pt x="241" y="527"/>
                    </a:lnTo>
                    <a:lnTo>
                      <a:pt x="253" y="501"/>
                    </a:lnTo>
                    <a:lnTo>
                      <a:pt x="267" y="478"/>
                    </a:lnTo>
                    <a:lnTo>
                      <a:pt x="283" y="459"/>
                    </a:lnTo>
                    <a:lnTo>
                      <a:pt x="302" y="440"/>
                    </a:lnTo>
                    <a:lnTo>
                      <a:pt x="325" y="424"/>
                    </a:lnTo>
                    <a:lnTo>
                      <a:pt x="351" y="408"/>
                    </a:lnTo>
                    <a:lnTo>
                      <a:pt x="381" y="394"/>
                    </a:lnTo>
                    <a:lnTo>
                      <a:pt x="415" y="378"/>
                    </a:lnTo>
                    <a:lnTo>
                      <a:pt x="451" y="364"/>
                    </a:lnTo>
                    <a:lnTo>
                      <a:pt x="543" y="329"/>
                    </a:lnTo>
                    <a:lnTo>
                      <a:pt x="543" y="329"/>
                    </a:lnTo>
                    <a:lnTo>
                      <a:pt x="559" y="325"/>
                    </a:lnTo>
                    <a:lnTo>
                      <a:pt x="578" y="325"/>
                    </a:lnTo>
                    <a:lnTo>
                      <a:pt x="599" y="327"/>
                    </a:lnTo>
                    <a:lnTo>
                      <a:pt x="620" y="331"/>
                    </a:lnTo>
                    <a:lnTo>
                      <a:pt x="660" y="339"/>
                    </a:lnTo>
                    <a:lnTo>
                      <a:pt x="687" y="348"/>
                    </a:lnTo>
                    <a:lnTo>
                      <a:pt x="768" y="491"/>
                    </a:lnTo>
                    <a:lnTo>
                      <a:pt x="817" y="390"/>
                    </a:lnTo>
                    <a:lnTo>
                      <a:pt x="817" y="390"/>
                    </a:lnTo>
                    <a:close/>
                  </a:path>
                </a:pathLst>
              </a:custGeom>
              <a:solidFill>
                <a:srgbClr val="303940"/>
              </a:solidFill>
              <a:ln>
                <a:noFill/>
              </a:ln>
              <a:effectLst>
                <a:innerShdw blurRad="25400" dist="12700" dir="16200000">
                  <a:prstClr val="black">
                    <a:alpha val="77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638209" y="3003416"/>
              <a:ext cx="581330" cy="581331"/>
              <a:chOff x="2867384" y="5386160"/>
              <a:chExt cx="581330" cy="581331"/>
            </a:xfrm>
          </p:grpSpPr>
          <p:sp>
            <p:nvSpPr>
              <p:cNvPr id="19" name="Teardrop 18"/>
              <p:cNvSpPr/>
              <p:nvPr/>
            </p:nvSpPr>
            <p:spPr>
              <a:xfrm rot="8100000">
                <a:off x="2867384" y="5386160"/>
                <a:ext cx="581330" cy="581331"/>
              </a:xfrm>
              <a:prstGeom prst="teardrop">
                <a:avLst/>
              </a:prstGeom>
              <a:solidFill>
                <a:srgbClr val="A0B862"/>
              </a:solidFill>
              <a:ln w="15875">
                <a:gradFill flip="none" rotWithShape="1">
                  <a:gsLst>
                    <a:gs pos="24000">
                      <a:srgbClr val="EBEBEB"/>
                    </a:gs>
                    <a:gs pos="0">
                      <a:schemeClr val="bg1"/>
                    </a:gs>
                    <a:gs pos="100000">
                      <a:srgbClr val="445125"/>
                    </a:gs>
                  </a:gsLst>
                  <a:lin ang="18900000" scaled="1"/>
                  <a:tileRect/>
                </a:gra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Freeform 19"/>
              <p:cNvSpPr>
                <a:spLocks noEditPoints="1"/>
              </p:cNvSpPr>
              <p:nvPr/>
            </p:nvSpPr>
            <p:spPr bwMode="auto">
              <a:xfrm>
                <a:off x="3024313" y="5531668"/>
                <a:ext cx="267472" cy="362544"/>
              </a:xfrm>
              <a:custGeom>
                <a:avLst/>
                <a:gdLst>
                  <a:gd name="T0" fmla="*/ 774 w 1264"/>
                  <a:gd name="T1" fmla="*/ 1342 h 1714"/>
                  <a:gd name="T2" fmla="*/ 885 w 1264"/>
                  <a:gd name="T3" fmla="*/ 1242 h 1714"/>
                  <a:gd name="T4" fmla="*/ 323 w 1264"/>
                  <a:gd name="T5" fmla="*/ 1252 h 1714"/>
                  <a:gd name="T6" fmla="*/ 442 w 1264"/>
                  <a:gd name="T7" fmla="*/ 1321 h 1714"/>
                  <a:gd name="T8" fmla="*/ 549 w 1264"/>
                  <a:gd name="T9" fmla="*/ 1338 h 1714"/>
                  <a:gd name="T10" fmla="*/ 743 w 1264"/>
                  <a:gd name="T11" fmla="*/ 0 h 1714"/>
                  <a:gd name="T12" fmla="*/ 829 w 1264"/>
                  <a:gd name="T13" fmla="*/ 77 h 1714"/>
                  <a:gd name="T14" fmla="*/ 959 w 1264"/>
                  <a:gd name="T15" fmla="*/ 89 h 1714"/>
                  <a:gd name="T16" fmla="*/ 1017 w 1264"/>
                  <a:gd name="T17" fmla="*/ 158 h 1714"/>
                  <a:gd name="T18" fmla="*/ 1106 w 1264"/>
                  <a:gd name="T19" fmla="*/ 246 h 1714"/>
                  <a:gd name="T20" fmla="*/ 1175 w 1264"/>
                  <a:gd name="T21" fmla="*/ 305 h 1714"/>
                  <a:gd name="T22" fmla="*/ 1187 w 1264"/>
                  <a:gd name="T23" fmla="*/ 435 h 1714"/>
                  <a:gd name="T24" fmla="*/ 1264 w 1264"/>
                  <a:gd name="T25" fmla="*/ 521 h 1714"/>
                  <a:gd name="T26" fmla="*/ 1212 w 1264"/>
                  <a:gd name="T27" fmla="*/ 639 h 1714"/>
                  <a:gd name="T28" fmla="*/ 1264 w 1264"/>
                  <a:gd name="T29" fmla="*/ 757 h 1714"/>
                  <a:gd name="T30" fmla="*/ 1168 w 1264"/>
                  <a:gd name="T31" fmla="*/ 853 h 1714"/>
                  <a:gd name="T32" fmla="*/ 1171 w 1264"/>
                  <a:gd name="T33" fmla="*/ 982 h 1714"/>
                  <a:gd name="T34" fmla="*/ 1055 w 1264"/>
                  <a:gd name="T35" fmla="*/ 1031 h 1714"/>
                  <a:gd name="T36" fmla="*/ 1006 w 1264"/>
                  <a:gd name="T37" fmla="*/ 1149 h 1714"/>
                  <a:gd name="T38" fmla="*/ 904 w 1264"/>
                  <a:gd name="T39" fmla="*/ 1164 h 1714"/>
                  <a:gd name="T40" fmla="*/ 797 w 1264"/>
                  <a:gd name="T41" fmla="*/ 1233 h 1714"/>
                  <a:gd name="T42" fmla="*/ 711 w 1264"/>
                  <a:gd name="T43" fmla="*/ 1249 h 1714"/>
                  <a:gd name="T44" fmla="*/ 585 w 1264"/>
                  <a:gd name="T45" fmla="*/ 1228 h 1714"/>
                  <a:gd name="T46" fmla="*/ 486 w 1264"/>
                  <a:gd name="T47" fmla="*/ 1252 h 1714"/>
                  <a:gd name="T48" fmla="*/ 395 w 1264"/>
                  <a:gd name="T49" fmla="*/ 1163 h 1714"/>
                  <a:gd name="T50" fmla="*/ 268 w 1264"/>
                  <a:gd name="T51" fmla="*/ 1163 h 1714"/>
                  <a:gd name="T52" fmla="*/ 223 w 1264"/>
                  <a:gd name="T53" fmla="*/ 1041 h 1714"/>
                  <a:gd name="T54" fmla="*/ 96 w 1264"/>
                  <a:gd name="T55" fmla="*/ 989 h 1714"/>
                  <a:gd name="T56" fmla="*/ 100 w 1264"/>
                  <a:gd name="T57" fmla="*/ 860 h 1714"/>
                  <a:gd name="T58" fmla="*/ 7 w 1264"/>
                  <a:gd name="T59" fmla="*/ 771 h 1714"/>
                  <a:gd name="T60" fmla="*/ 45 w 1264"/>
                  <a:gd name="T61" fmla="*/ 664 h 1714"/>
                  <a:gd name="T62" fmla="*/ 7 w 1264"/>
                  <a:gd name="T63" fmla="*/ 537 h 1714"/>
                  <a:gd name="T64" fmla="*/ 47 w 1264"/>
                  <a:gd name="T65" fmla="*/ 456 h 1714"/>
                  <a:gd name="T66" fmla="*/ 94 w 1264"/>
                  <a:gd name="T67" fmla="*/ 340 h 1714"/>
                  <a:gd name="T68" fmla="*/ 123 w 1264"/>
                  <a:gd name="T69" fmla="*/ 254 h 1714"/>
                  <a:gd name="T70" fmla="*/ 238 w 1264"/>
                  <a:gd name="T71" fmla="*/ 193 h 1714"/>
                  <a:gd name="T72" fmla="*/ 289 w 1264"/>
                  <a:gd name="T73" fmla="*/ 89 h 1714"/>
                  <a:gd name="T74" fmla="*/ 418 w 1264"/>
                  <a:gd name="T75" fmla="*/ 93 h 1714"/>
                  <a:gd name="T76" fmla="*/ 507 w 1264"/>
                  <a:gd name="T77" fmla="*/ 0 h 1714"/>
                  <a:gd name="T78" fmla="*/ 632 w 1264"/>
                  <a:gd name="T79" fmla="*/ 52 h 1714"/>
                  <a:gd name="T80" fmla="*/ 585 w 1264"/>
                  <a:gd name="T81" fmla="*/ 188 h 1714"/>
                  <a:gd name="T82" fmla="*/ 323 w 1264"/>
                  <a:gd name="T83" fmla="*/ 309 h 1714"/>
                  <a:gd name="T84" fmla="*/ 189 w 1264"/>
                  <a:gd name="T85" fmla="*/ 571 h 1714"/>
                  <a:gd name="T86" fmla="*/ 238 w 1264"/>
                  <a:gd name="T87" fmla="*/ 845 h 1714"/>
                  <a:gd name="T88" fmla="*/ 453 w 1264"/>
                  <a:gd name="T89" fmla="*/ 1040 h 1714"/>
                  <a:gd name="T90" fmla="*/ 748 w 1264"/>
                  <a:gd name="T91" fmla="*/ 1064 h 1714"/>
                  <a:gd name="T92" fmla="*/ 983 w 1264"/>
                  <a:gd name="T93" fmla="*/ 910 h 1714"/>
                  <a:gd name="T94" fmla="*/ 1080 w 1264"/>
                  <a:gd name="T95" fmla="*/ 637 h 1714"/>
                  <a:gd name="T96" fmla="*/ 985 w 1264"/>
                  <a:gd name="T97" fmla="*/ 356 h 1714"/>
                  <a:gd name="T98" fmla="*/ 632 w 1264"/>
                  <a:gd name="T99" fmla="*/ 265 h 1714"/>
                  <a:gd name="T100" fmla="*/ 955 w 1264"/>
                  <a:gd name="T101" fmla="*/ 456 h 1714"/>
                  <a:gd name="T102" fmla="*/ 955 w 1264"/>
                  <a:gd name="T103" fmla="*/ 806 h 1714"/>
                  <a:gd name="T104" fmla="*/ 632 w 1264"/>
                  <a:gd name="T105" fmla="*/ 998 h 1714"/>
                  <a:gd name="T106" fmla="*/ 328 w 1264"/>
                  <a:gd name="T107" fmla="*/ 836 h 1714"/>
                  <a:gd name="T108" fmla="*/ 295 w 1264"/>
                  <a:gd name="T109" fmla="*/ 488 h 1714"/>
                  <a:gd name="T110" fmla="*/ 595 w 1264"/>
                  <a:gd name="T111" fmla="*/ 267 h 1714"/>
                  <a:gd name="T112" fmla="*/ 890 w 1264"/>
                  <a:gd name="T113" fmla="*/ 546 h 1714"/>
                  <a:gd name="T114" fmla="*/ 792 w 1264"/>
                  <a:gd name="T115" fmla="*/ 850 h 1714"/>
                  <a:gd name="T116" fmla="*/ 479 w 1264"/>
                  <a:gd name="T117" fmla="*/ 853 h 1714"/>
                  <a:gd name="T118" fmla="*/ 374 w 1264"/>
                  <a:gd name="T119" fmla="*/ 562 h 1714"/>
                  <a:gd name="T120" fmla="*/ 613 w 1264"/>
                  <a:gd name="T121" fmla="*/ 369 h 17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64" h="1714">
                    <a:moveTo>
                      <a:pt x="941" y="1252"/>
                    </a:moveTo>
                    <a:lnTo>
                      <a:pt x="1024" y="1653"/>
                    </a:lnTo>
                    <a:lnTo>
                      <a:pt x="890" y="1619"/>
                    </a:lnTo>
                    <a:lnTo>
                      <a:pt x="792" y="1714"/>
                    </a:lnTo>
                    <a:lnTo>
                      <a:pt x="716" y="1338"/>
                    </a:lnTo>
                    <a:lnTo>
                      <a:pt x="716" y="1338"/>
                    </a:lnTo>
                    <a:lnTo>
                      <a:pt x="732" y="1342"/>
                    </a:lnTo>
                    <a:lnTo>
                      <a:pt x="750" y="1344"/>
                    </a:lnTo>
                    <a:lnTo>
                      <a:pt x="750" y="1344"/>
                    </a:lnTo>
                    <a:lnTo>
                      <a:pt x="762" y="1344"/>
                    </a:lnTo>
                    <a:lnTo>
                      <a:pt x="774" y="1342"/>
                    </a:lnTo>
                    <a:lnTo>
                      <a:pt x="774" y="1342"/>
                    </a:lnTo>
                    <a:lnTo>
                      <a:pt x="792" y="1337"/>
                    </a:lnTo>
                    <a:lnTo>
                      <a:pt x="808" y="1330"/>
                    </a:lnTo>
                    <a:lnTo>
                      <a:pt x="822" y="1321"/>
                    </a:lnTo>
                    <a:lnTo>
                      <a:pt x="834" y="1310"/>
                    </a:lnTo>
                    <a:lnTo>
                      <a:pt x="845" y="1300"/>
                    </a:lnTo>
                    <a:lnTo>
                      <a:pt x="855" y="1286"/>
                    </a:lnTo>
                    <a:lnTo>
                      <a:pt x="876" y="1258"/>
                    </a:lnTo>
                    <a:lnTo>
                      <a:pt x="876" y="1258"/>
                    </a:lnTo>
                    <a:lnTo>
                      <a:pt x="885" y="1242"/>
                    </a:lnTo>
                    <a:lnTo>
                      <a:pt x="885" y="1242"/>
                    </a:lnTo>
                    <a:lnTo>
                      <a:pt x="903" y="1245"/>
                    </a:lnTo>
                    <a:lnTo>
                      <a:pt x="903" y="1245"/>
                    </a:lnTo>
                    <a:lnTo>
                      <a:pt x="922" y="1251"/>
                    </a:lnTo>
                    <a:lnTo>
                      <a:pt x="941" y="1252"/>
                    </a:lnTo>
                    <a:lnTo>
                      <a:pt x="941" y="1252"/>
                    </a:lnTo>
                    <a:close/>
                    <a:moveTo>
                      <a:pt x="549" y="1338"/>
                    </a:moveTo>
                    <a:lnTo>
                      <a:pt x="472" y="1714"/>
                    </a:lnTo>
                    <a:lnTo>
                      <a:pt x="374" y="1619"/>
                    </a:lnTo>
                    <a:lnTo>
                      <a:pt x="240" y="1653"/>
                    </a:lnTo>
                    <a:lnTo>
                      <a:pt x="323" y="1252"/>
                    </a:lnTo>
                    <a:lnTo>
                      <a:pt x="323" y="1252"/>
                    </a:lnTo>
                    <a:lnTo>
                      <a:pt x="342" y="1251"/>
                    </a:lnTo>
                    <a:lnTo>
                      <a:pt x="361" y="1245"/>
                    </a:lnTo>
                    <a:lnTo>
                      <a:pt x="361" y="1245"/>
                    </a:lnTo>
                    <a:lnTo>
                      <a:pt x="379" y="1242"/>
                    </a:lnTo>
                    <a:lnTo>
                      <a:pt x="379" y="1242"/>
                    </a:lnTo>
                    <a:lnTo>
                      <a:pt x="390" y="1258"/>
                    </a:lnTo>
                    <a:lnTo>
                      <a:pt x="390" y="1258"/>
                    </a:lnTo>
                    <a:lnTo>
                      <a:pt x="405" y="1280"/>
                    </a:lnTo>
                    <a:lnTo>
                      <a:pt x="423" y="1301"/>
                    </a:lnTo>
                    <a:lnTo>
                      <a:pt x="432" y="1312"/>
                    </a:lnTo>
                    <a:lnTo>
                      <a:pt x="442" y="1321"/>
                    </a:lnTo>
                    <a:lnTo>
                      <a:pt x="455" y="1328"/>
                    </a:lnTo>
                    <a:lnTo>
                      <a:pt x="469" y="1335"/>
                    </a:lnTo>
                    <a:lnTo>
                      <a:pt x="469" y="1335"/>
                    </a:lnTo>
                    <a:lnTo>
                      <a:pt x="479" y="1338"/>
                    </a:lnTo>
                    <a:lnTo>
                      <a:pt x="491" y="1342"/>
                    </a:lnTo>
                    <a:lnTo>
                      <a:pt x="491" y="1342"/>
                    </a:lnTo>
                    <a:lnTo>
                      <a:pt x="507" y="1344"/>
                    </a:lnTo>
                    <a:lnTo>
                      <a:pt x="521" y="1344"/>
                    </a:lnTo>
                    <a:lnTo>
                      <a:pt x="535" y="1342"/>
                    </a:lnTo>
                    <a:lnTo>
                      <a:pt x="549" y="1338"/>
                    </a:lnTo>
                    <a:lnTo>
                      <a:pt x="549" y="1338"/>
                    </a:lnTo>
                    <a:close/>
                    <a:moveTo>
                      <a:pt x="632" y="52"/>
                    </a:moveTo>
                    <a:lnTo>
                      <a:pt x="632" y="52"/>
                    </a:lnTo>
                    <a:lnTo>
                      <a:pt x="641" y="52"/>
                    </a:lnTo>
                    <a:lnTo>
                      <a:pt x="648" y="51"/>
                    </a:lnTo>
                    <a:lnTo>
                      <a:pt x="664" y="44"/>
                    </a:lnTo>
                    <a:lnTo>
                      <a:pt x="679" y="35"/>
                    </a:lnTo>
                    <a:lnTo>
                      <a:pt x="695" y="24"/>
                    </a:lnTo>
                    <a:lnTo>
                      <a:pt x="711" y="14"/>
                    </a:lnTo>
                    <a:lnTo>
                      <a:pt x="727" y="5"/>
                    </a:lnTo>
                    <a:lnTo>
                      <a:pt x="734" y="1"/>
                    </a:lnTo>
                    <a:lnTo>
                      <a:pt x="743" y="0"/>
                    </a:lnTo>
                    <a:lnTo>
                      <a:pt x="750" y="0"/>
                    </a:lnTo>
                    <a:lnTo>
                      <a:pt x="759" y="0"/>
                    </a:lnTo>
                    <a:lnTo>
                      <a:pt x="759" y="0"/>
                    </a:lnTo>
                    <a:lnTo>
                      <a:pt x="766" y="1"/>
                    </a:lnTo>
                    <a:lnTo>
                      <a:pt x="773" y="5"/>
                    </a:lnTo>
                    <a:lnTo>
                      <a:pt x="780" y="10"/>
                    </a:lnTo>
                    <a:lnTo>
                      <a:pt x="785" y="17"/>
                    </a:lnTo>
                    <a:lnTo>
                      <a:pt x="795" y="30"/>
                    </a:lnTo>
                    <a:lnTo>
                      <a:pt x="806" y="45"/>
                    </a:lnTo>
                    <a:lnTo>
                      <a:pt x="816" y="61"/>
                    </a:lnTo>
                    <a:lnTo>
                      <a:pt x="829" y="77"/>
                    </a:lnTo>
                    <a:lnTo>
                      <a:pt x="839" y="89"/>
                    </a:lnTo>
                    <a:lnTo>
                      <a:pt x="846" y="93"/>
                    </a:lnTo>
                    <a:lnTo>
                      <a:pt x="853" y="96"/>
                    </a:lnTo>
                    <a:lnTo>
                      <a:pt x="853" y="96"/>
                    </a:lnTo>
                    <a:lnTo>
                      <a:pt x="862" y="100"/>
                    </a:lnTo>
                    <a:lnTo>
                      <a:pt x="869" y="100"/>
                    </a:lnTo>
                    <a:lnTo>
                      <a:pt x="887" y="102"/>
                    </a:lnTo>
                    <a:lnTo>
                      <a:pt x="904" y="98"/>
                    </a:lnTo>
                    <a:lnTo>
                      <a:pt x="924" y="95"/>
                    </a:lnTo>
                    <a:lnTo>
                      <a:pt x="941" y="91"/>
                    </a:lnTo>
                    <a:lnTo>
                      <a:pt x="959" y="89"/>
                    </a:lnTo>
                    <a:lnTo>
                      <a:pt x="968" y="89"/>
                    </a:lnTo>
                    <a:lnTo>
                      <a:pt x="976" y="89"/>
                    </a:lnTo>
                    <a:lnTo>
                      <a:pt x="983" y="93"/>
                    </a:lnTo>
                    <a:lnTo>
                      <a:pt x="990" y="96"/>
                    </a:lnTo>
                    <a:lnTo>
                      <a:pt x="990" y="96"/>
                    </a:lnTo>
                    <a:lnTo>
                      <a:pt x="996" y="102"/>
                    </a:lnTo>
                    <a:lnTo>
                      <a:pt x="1001" y="107"/>
                    </a:lnTo>
                    <a:lnTo>
                      <a:pt x="1006" y="114"/>
                    </a:lnTo>
                    <a:lnTo>
                      <a:pt x="1008" y="121"/>
                    </a:lnTo>
                    <a:lnTo>
                      <a:pt x="1013" y="138"/>
                    </a:lnTo>
                    <a:lnTo>
                      <a:pt x="1017" y="158"/>
                    </a:lnTo>
                    <a:lnTo>
                      <a:pt x="1020" y="175"/>
                    </a:lnTo>
                    <a:lnTo>
                      <a:pt x="1026" y="193"/>
                    </a:lnTo>
                    <a:lnTo>
                      <a:pt x="1033" y="209"/>
                    </a:lnTo>
                    <a:lnTo>
                      <a:pt x="1036" y="216"/>
                    </a:lnTo>
                    <a:lnTo>
                      <a:pt x="1041" y="221"/>
                    </a:lnTo>
                    <a:lnTo>
                      <a:pt x="1041" y="221"/>
                    </a:lnTo>
                    <a:lnTo>
                      <a:pt x="1048" y="228"/>
                    </a:lnTo>
                    <a:lnTo>
                      <a:pt x="1054" y="232"/>
                    </a:lnTo>
                    <a:lnTo>
                      <a:pt x="1069" y="239"/>
                    </a:lnTo>
                    <a:lnTo>
                      <a:pt x="1087" y="242"/>
                    </a:lnTo>
                    <a:lnTo>
                      <a:pt x="1106" y="246"/>
                    </a:lnTo>
                    <a:lnTo>
                      <a:pt x="1126" y="251"/>
                    </a:lnTo>
                    <a:lnTo>
                      <a:pt x="1141" y="254"/>
                    </a:lnTo>
                    <a:lnTo>
                      <a:pt x="1150" y="258"/>
                    </a:lnTo>
                    <a:lnTo>
                      <a:pt x="1157" y="263"/>
                    </a:lnTo>
                    <a:lnTo>
                      <a:pt x="1163" y="267"/>
                    </a:lnTo>
                    <a:lnTo>
                      <a:pt x="1168" y="274"/>
                    </a:lnTo>
                    <a:lnTo>
                      <a:pt x="1168" y="274"/>
                    </a:lnTo>
                    <a:lnTo>
                      <a:pt x="1171" y="281"/>
                    </a:lnTo>
                    <a:lnTo>
                      <a:pt x="1175" y="288"/>
                    </a:lnTo>
                    <a:lnTo>
                      <a:pt x="1175" y="297"/>
                    </a:lnTo>
                    <a:lnTo>
                      <a:pt x="1175" y="305"/>
                    </a:lnTo>
                    <a:lnTo>
                      <a:pt x="1173" y="323"/>
                    </a:lnTo>
                    <a:lnTo>
                      <a:pt x="1170" y="340"/>
                    </a:lnTo>
                    <a:lnTo>
                      <a:pt x="1166" y="360"/>
                    </a:lnTo>
                    <a:lnTo>
                      <a:pt x="1163" y="377"/>
                    </a:lnTo>
                    <a:lnTo>
                      <a:pt x="1163" y="395"/>
                    </a:lnTo>
                    <a:lnTo>
                      <a:pt x="1164" y="402"/>
                    </a:lnTo>
                    <a:lnTo>
                      <a:pt x="1168" y="409"/>
                    </a:lnTo>
                    <a:lnTo>
                      <a:pt x="1168" y="409"/>
                    </a:lnTo>
                    <a:lnTo>
                      <a:pt x="1171" y="418"/>
                    </a:lnTo>
                    <a:lnTo>
                      <a:pt x="1175" y="423"/>
                    </a:lnTo>
                    <a:lnTo>
                      <a:pt x="1187" y="435"/>
                    </a:lnTo>
                    <a:lnTo>
                      <a:pt x="1201" y="446"/>
                    </a:lnTo>
                    <a:lnTo>
                      <a:pt x="1217" y="456"/>
                    </a:lnTo>
                    <a:lnTo>
                      <a:pt x="1233" y="467"/>
                    </a:lnTo>
                    <a:lnTo>
                      <a:pt x="1247" y="479"/>
                    </a:lnTo>
                    <a:lnTo>
                      <a:pt x="1254" y="485"/>
                    </a:lnTo>
                    <a:lnTo>
                      <a:pt x="1257" y="492"/>
                    </a:lnTo>
                    <a:lnTo>
                      <a:pt x="1261" y="499"/>
                    </a:lnTo>
                    <a:lnTo>
                      <a:pt x="1264" y="506"/>
                    </a:lnTo>
                    <a:lnTo>
                      <a:pt x="1264" y="506"/>
                    </a:lnTo>
                    <a:lnTo>
                      <a:pt x="1264" y="514"/>
                    </a:lnTo>
                    <a:lnTo>
                      <a:pt x="1264" y="521"/>
                    </a:lnTo>
                    <a:lnTo>
                      <a:pt x="1263" y="528"/>
                    </a:lnTo>
                    <a:lnTo>
                      <a:pt x="1259" y="537"/>
                    </a:lnTo>
                    <a:lnTo>
                      <a:pt x="1250" y="553"/>
                    </a:lnTo>
                    <a:lnTo>
                      <a:pt x="1240" y="569"/>
                    </a:lnTo>
                    <a:lnTo>
                      <a:pt x="1229" y="585"/>
                    </a:lnTo>
                    <a:lnTo>
                      <a:pt x="1221" y="600"/>
                    </a:lnTo>
                    <a:lnTo>
                      <a:pt x="1214" y="616"/>
                    </a:lnTo>
                    <a:lnTo>
                      <a:pt x="1212" y="623"/>
                    </a:lnTo>
                    <a:lnTo>
                      <a:pt x="1212" y="632"/>
                    </a:lnTo>
                    <a:lnTo>
                      <a:pt x="1212" y="632"/>
                    </a:lnTo>
                    <a:lnTo>
                      <a:pt x="1212" y="639"/>
                    </a:lnTo>
                    <a:lnTo>
                      <a:pt x="1214" y="648"/>
                    </a:lnTo>
                    <a:lnTo>
                      <a:pt x="1221" y="664"/>
                    </a:lnTo>
                    <a:lnTo>
                      <a:pt x="1229" y="680"/>
                    </a:lnTo>
                    <a:lnTo>
                      <a:pt x="1240" y="694"/>
                    </a:lnTo>
                    <a:lnTo>
                      <a:pt x="1250" y="709"/>
                    </a:lnTo>
                    <a:lnTo>
                      <a:pt x="1259" y="725"/>
                    </a:lnTo>
                    <a:lnTo>
                      <a:pt x="1263" y="734"/>
                    </a:lnTo>
                    <a:lnTo>
                      <a:pt x="1264" y="741"/>
                    </a:lnTo>
                    <a:lnTo>
                      <a:pt x="1264" y="750"/>
                    </a:lnTo>
                    <a:lnTo>
                      <a:pt x="1264" y="757"/>
                    </a:lnTo>
                    <a:lnTo>
                      <a:pt x="1264" y="757"/>
                    </a:lnTo>
                    <a:lnTo>
                      <a:pt x="1261" y="764"/>
                    </a:lnTo>
                    <a:lnTo>
                      <a:pt x="1257" y="771"/>
                    </a:lnTo>
                    <a:lnTo>
                      <a:pt x="1254" y="778"/>
                    </a:lnTo>
                    <a:lnTo>
                      <a:pt x="1247" y="785"/>
                    </a:lnTo>
                    <a:lnTo>
                      <a:pt x="1233" y="795"/>
                    </a:lnTo>
                    <a:lnTo>
                      <a:pt x="1217" y="806"/>
                    </a:lnTo>
                    <a:lnTo>
                      <a:pt x="1201" y="817"/>
                    </a:lnTo>
                    <a:lnTo>
                      <a:pt x="1187" y="827"/>
                    </a:lnTo>
                    <a:lnTo>
                      <a:pt x="1175" y="839"/>
                    </a:lnTo>
                    <a:lnTo>
                      <a:pt x="1171" y="846"/>
                    </a:lnTo>
                    <a:lnTo>
                      <a:pt x="1168" y="853"/>
                    </a:lnTo>
                    <a:lnTo>
                      <a:pt x="1168" y="853"/>
                    </a:lnTo>
                    <a:lnTo>
                      <a:pt x="1164" y="860"/>
                    </a:lnTo>
                    <a:lnTo>
                      <a:pt x="1163" y="869"/>
                    </a:lnTo>
                    <a:lnTo>
                      <a:pt x="1163" y="885"/>
                    </a:lnTo>
                    <a:lnTo>
                      <a:pt x="1166" y="903"/>
                    </a:lnTo>
                    <a:lnTo>
                      <a:pt x="1170" y="922"/>
                    </a:lnTo>
                    <a:lnTo>
                      <a:pt x="1173" y="941"/>
                    </a:lnTo>
                    <a:lnTo>
                      <a:pt x="1175" y="959"/>
                    </a:lnTo>
                    <a:lnTo>
                      <a:pt x="1175" y="968"/>
                    </a:lnTo>
                    <a:lnTo>
                      <a:pt x="1175" y="975"/>
                    </a:lnTo>
                    <a:lnTo>
                      <a:pt x="1171" y="982"/>
                    </a:lnTo>
                    <a:lnTo>
                      <a:pt x="1168" y="989"/>
                    </a:lnTo>
                    <a:lnTo>
                      <a:pt x="1168" y="989"/>
                    </a:lnTo>
                    <a:lnTo>
                      <a:pt x="1163" y="996"/>
                    </a:lnTo>
                    <a:lnTo>
                      <a:pt x="1157" y="1001"/>
                    </a:lnTo>
                    <a:lnTo>
                      <a:pt x="1150" y="1005"/>
                    </a:lnTo>
                    <a:lnTo>
                      <a:pt x="1141" y="1008"/>
                    </a:lnTo>
                    <a:lnTo>
                      <a:pt x="1126" y="1013"/>
                    </a:lnTo>
                    <a:lnTo>
                      <a:pt x="1106" y="1017"/>
                    </a:lnTo>
                    <a:lnTo>
                      <a:pt x="1089" y="1020"/>
                    </a:lnTo>
                    <a:lnTo>
                      <a:pt x="1069" y="1024"/>
                    </a:lnTo>
                    <a:lnTo>
                      <a:pt x="1055" y="1031"/>
                    </a:lnTo>
                    <a:lnTo>
                      <a:pt x="1048" y="1036"/>
                    </a:lnTo>
                    <a:lnTo>
                      <a:pt x="1041" y="1041"/>
                    </a:lnTo>
                    <a:lnTo>
                      <a:pt x="1041" y="1041"/>
                    </a:lnTo>
                    <a:lnTo>
                      <a:pt x="1036" y="1047"/>
                    </a:lnTo>
                    <a:lnTo>
                      <a:pt x="1033" y="1054"/>
                    </a:lnTo>
                    <a:lnTo>
                      <a:pt x="1026" y="1070"/>
                    </a:lnTo>
                    <a:lnTo>
                      <a:pt x="1020" y="1087"/>
                    </a:lnTo>
                    <a:lnTo>
                      <a:pt x="1017" y="1105"/>
                    </a:lnTo>
                    <a:lnTo>
                      <a:pt x="1013" y="1124"/>
                    </a:lnTo>
                    <a:lnTo>
                      <a:pt x="1010" y="1142"/>
                    </a:lnTo>
                    <a:lnTo>
                      <a:pt x="1006" y="1149"/>
                    </a:lnTo>
                    <a:lnTo>
                      <a:pt x="1001" y="1156"/>
                    </a:lnTo>
                    <a:lnTo>
                      <a:pt x="996" y="1163"/>
                    </a:lnTo>
                    <a:lnTo>
                      <a:pt x="990" y="1166"/>
                    </a:lnTo>
                    <a:lnTo>
                      <a:pt x="990" y="1166"/>
                    </a:lnTo>
                    <a:lnTo>
                      <a:pt x="983" y="1171"/>
                    </a:lnTo>
                    <a:lnTo>
                      <a:pt x="976" y="1173"/>
                    </a:lnTo>
                    <a:lnTo>
                      <a:pt x="968" y="1175"/>
                    </a:lnTo>
                    <a:lnTo>
                      <a:pt x="959" y="1175"/>
                    </a:lnTo>
                    <a:lnTo>
                      <a:pt x="941" y="1171"/>
                    </a:lnTo>
                    <a:lnTo>
                      <a:pt x="924" y="1168"/>
                    </a:lnTo>
                    <a:lnTo>
                      <a:pt x="904" y="1164"/>
                    </a:lnTo>
                    <a:lnTo>
                      <a:pt x="887" y="1163"/>
                    </a:lnTo>
                    <a:lnTo>
                      <a:pt x="869" y="1163"/>
                    </a:lnTo>
                    <a:lnTo>
                      <a:pt x="862" y="1164"/>
                    </a:lnTo>
                    <a:lnTo>
                      <a:pt x="853" y="1166"/>
                    </a:lnTo>
                    <a:lnTo>
                      <a:pt x="853" y="1166"/>
                    </a:lnTo>
                    <a:lnTo>
                      <a:pt x="846" y="1170"/>
                    </a:lnTo>
                    <a:lnTo>
                      <a:pt x="841" y="1175"/>
                    </a:lnTo>
                    <a:lnTo>
                      <a:pt x="829" y="1186"/>
                    </a:lnTo>
                    <a:lnTo>
                      <a:pt x="816" y="1201"/>
                    </a:lnTo>
                    <a:lnTo>
                      <a:pt x="806" y="1217"/>
                    </a:lnTo>
                    <a:lnTo>
                      <a:pt x="797" y="1233"/>
                    </a:lnTo>
                    <a:lnTo>
                      <a:pt x="785" y="1247"/>
                    </a:lnTo>
                    <a:lnTo>
                      <a:pt x="780" y="1252"/>
                    </a:lnTo>
                    <a:lnTo>
                      <a:pt x="773" y="1258"/>
                    </a:lnTo>
                    <a:lnTo>
                      <a:pt x="766" y="1261"/>
                    </a:lnTo>
                    <a:lnTo>
                      <a:pt x="759" y="1263"/>
                    </a:lnTo>
                    <a:lnTo>
                      <a:pt x="759" y="1263"/>
                    </a:lnTo>
                    <a:lnTo>
                      <a:pt x="750" y="1265"/>
                    </a:lnTo>
                    <a:lnTo>
                      <a:pt x="743" y="1263"/>
                    </a:lnTo>
                    <a:lnTo>
                      <a:pt x="734" y="1261"/>
                    </a:lnTo>
                    <a:lnTo>
                      <a:pt x="727" y="1258"/>
                    </a:lnTo>
                    <a:lnTo>
                      <a:pt x="711" y="1249"/>
                    </a:lnTo>
                    <a:lnTo>
                      <a:pt x="695" y="1238"/>
                    </a:lnTo>
                    <a:lnTo>
                      <a:pt x="679" y="1228"/>
                    </a:lnTo>
                    <a:lnTo>
                      <a:pt x="664" y="1219"/>
                    </a:lnTo>
                    <a:lnTo>
                      <a:pt x="648" y="1212"/>
                    </a:lnTo>
                    <a:lnTo>
                      <a:pt x="641" y="1212"/>
                    </a:lnTo>
                    <a:lnTo>
                      <a:pt x="632" y="1210"/>
                    </a:lnTo>
                    <a:lnTo>
                      <a:pt x="632" y="1210"/>
                    </a:lnTo>
                    <a:lnTo>
                      <a:pt x="625" y="1212"/>
                    </a:lnTo>
                    <a:lnTo>
                      <a:pt x="616" y="1212"/>
                    </a:lnTo>
                    <a:lnTo>
                      <a:pt x="600" y="1219"/>
                    </a:lnTo>
                    <a:lnTo>
                      <a:pt x="585" y="1228"/>
                    </a:lnTo>
                    <a:lnTo>
                      <a:pt x="569" y="1238"/>
                    </a:lnTo>
                    <a:lnTo>
                      <a:pt x="553" y="1249"/>
                    </a:lnTo>
                    <a:lnTo>
                      <a:pt x="539" y="1258"/>
                    </a:lnTo>
                    <a:lnTo>
                      <a:pt x="530" y="1261"/>
                    </a:lnTo>
                    <a:lnTo>
                      <a:pt x="523" y="1263"/>
                    </a:lnTo>
                    <a:lnTo>
                      <a:pt x="514" y="1265"/>
                    </a:lnTo>
                    <a:lnTo>
                      <a:pt x="507" y="1263"/>
                    </a:lnTo>
                    <a:lnTo>
                      <a:pt x="507" y="1263"/>
                    </a:lnTo>
                    <a:lnTo>
                      <a:pt x="498" y="1261"/>
                    </a:lnTo>
                    <a:lnTo>
                      <a:pt x="491" y="1258"/>
                    </a:lnTo>
                    <a:lnTo>
                      <a:pt x="486" y="1252"/>
                    </a:lnTo>
                    <a:lnTo>
                      <a:pt x="479" y="1247"/>
                    </a:lnTo>
                    <a:lnTo>
                      <a:pt x="469" y="1233"/>
                    </a:lnTo>
                    <a:lnTo>
                      <a:pt x="458" y="1217"/>
                    </a:lnTo>
                    <a:lnTo>
                      <a:pt x="448" y="1201"/>
                    </a:lnTo>
                    <a:lnTo>
                      <a:pt x="437" y="1186"/>
                    </a:lnTo>
                    <a:lnTo>
                      <a:pt x="425" y="1175"/>
                    </a:lnTo>
                    <a:lnTo>
                      <a:pt x="418" y="1170"/>
                    </a:lnTo>
                    <a:lnTo>
                      <a:pt x="411" y="1166"/>
                    </a:lnTo>
                    <a:lnTo>
                      <a:pt x="411" y="1166"/>
                    </a:lnTo>
                    <a:lnTo>
                      <a:pt x="404" y="1164"/>
                    </a:lnTo>
                    <a:lnTo>
                      <a:pt x="395" y="1163"/>
                    </a:lnTo>
                    <a:lnTo>
                      <a:pt x="379" y="1163"/>
                    </a:lnTo>
                    <a:lnTo>
                      <a:pt x="360" y="1164"/>
                    </a:lnTo>
                    <a:lnTo>
                      <a:pt x="342" y="1168"/>
                    </a:lnTo>
                    <a:lnTo>
                      <a:pt x="323" y="1173"/>
                    </a:lnTo>
                    <a:lnTo>
                      <a:pt x="305" y="1175"/>
                    </a:lnTo>
                    <a:lnTo>
                      <a:pt x="296" y="1175"/>
                    </a:lnTo>
                    <a:lnTo>
                      <a:pt x="289" y="1173"/>
                    </a:lnTo>
                    <a:lnTo>
                      <a:pt x="282" y="1171"/>
                    </a:lnTo>
                    <a:lnTo>
                      <a:pt x="275" y="1166"/>
                    </a:lnTo>
                    <a:lnTo>
                      <a:pt x="275" y="1166"/>
                    </a:lnTo>
                    <a:lnTo>
                      <a:pt x="268" y="1163"/>
                    </a:lnTo>
                    <a:lnTo>
                      <a:pt x="263" y="1156"/>
                    </a:lnTo>
                    <a:lnTo>
                      <a:pt x="260" y="1149"/>
                    </a:lnTo>
                    <a:lnTo>
                      <a:pt x="256" y="1142"/>
                    </a:lnTo>
                    <a:lnTo>
                      <a:pt x="251" y="1124"/>
                    </a:lnTo>
                    <a:lnTo>
                      <a:pt x="247" y="1106"/>
                    </a:lnTo>
                    <a:lnTo>
                      <a:pt x="244" y="1087"/>
                    </a:lnTo>
                    <a:lnTo>
                      <a:pt x="240" y="1070"/>
                    </a:lnTo>
                    <a:lnTo>
                      <a:pt x="233" y="1054"/>
                    </a:lnTo>
                    <a:lnTo>
                      <a:pt x="228" y="1047"/>
                    </a:lnTo>
                    <a:lnTo>
                      <a:pt x="223" y="1041"/>
                    </a:lnTo>
                    <a:lnTo>
                      <a:pt x="223" y="1041"/>
                    </a:lnTo>
                    <a:lnTo>
                      <a:pt x="217" y="1036"/>
                    </a:lnTo>
                    <a:lnTo>
                      <a:pt x="210" y="1031"/>
                    </a:lnTo>
                    <a:lnTo>
                      <a:pt x="195" y="1024"/>
                    </a:lnTo>
                    <a:lnTo>
                      <a:pt x="177" y="1020"/>
                    </a:lnTo>
                    <a:lnTo>
                      <a:pt x="158" y="1017"/>
                    </a:lnTo>
                    <a:lnTo>
                      <a:pt x="140" y="1013"/>
                    </a:lnTo>
                    <a:lnTo>
                      <a:pt x="123" y="1008"/>
                    </a:lnTo>
                    <a:lnTo>
                      <a:pt x="116" y="1005"/>
                    </a:lnTo>
                    <a:lnTo>
                      <a:pt x="108" y="1001"/>
                    </a:lnTo>
                    <a:lnTo>
                      <a:pt x="101" y="996"/>
                    </a:lnTo>
                    <a:lnTo>
                      <a:pt x="96" y="989"/>
                    </a:lnTo>
                    <a:lnTo>
                      <a:pt x="96" y="989"/>
                    </a:lnTo>
                    <a:lnTo>
                      <a:pt x="93" y="982"/>
                    </a:lnTo>
                    <a:lnTo>
                      <a:pt x="91" y="975"/>
                    </a:lnTo>
                    <a:lnTo>
                      <a:pt x="89" y="968"/>
                    </a:lnTo>
                    <a:lnTo>
                      <a:pt x="89" y="959"/>
                    </a:lnTo>
                    <a:lnTo>
                      <a:pt x="91" y="941"/>
                    </a:lnTo>
                    <a:lnTo>
                      <a:pt x="94" y="922"/>
                    </a:lnTo>
                    <a:lnTo>
                      <a:pt x="100" y="904"/>
                    </a:lnTo>
                    <a:lnTo>
                      <a:pt x="101" y="885"/>
                    </a:lnTo>
                    <a:lnTo>
                      <a:pt x="101" y="869"/>
                    </a:lnTo>
                    <a:lnTo>
                      <a:pt x="100" y="860"/>
                    </a:lnTo>
                    <a:lnTo>
                      <a:pt x="98" y="853"/>
                    </a:lnTo>
                    <a:lnTo>
                      <a:pt x="98" y="853"/>
                    </a:lnTo>
                    <a:lnTo>
                      <a:pt x="94" y="846"/>
                    </a:lnTo>
                    <a:lnTo>
                      <a:pt x="89" y="839"/>
                    </a:lnTo>
                    <a:lnTo>
                      <a:pt x="77" y="827"/>
                    </a:lnTo>
                    <a:lnTo>
                      <a:pt x="63" y="817"/>
                    </a:lnTo>
                    <a:lnTo>
                      <a:pt x="47" y="806"/>
                    </a:lnTo>
                    <a:lnTo>
                      <a:pt x="31" y="795"/>
                    </a:lnTo>
                    <a:lnTo>
                      <a:pt x="17" y="785"/>
                    </a:lnTo>
                    <a:lnTo>
                      <a:pt x="12" y="778"/>
                    </a:lnTo>
                    <a:lnTo>
                      <a:pt x="7" y="771"/>
                    </a:lnTo>
                    <a:lnTo>
                      <a:pt x="3" y="764"/>
                    </a:lnTo>
                    <a:lnTo>
                      <a:pt x="1" y="757"/>
                    </a:lnTo>
                    <a:lnTo>
                      <a:pt x="1" y="757"/>
                    </a:lnTo>
                    <a:lnTo>
                      <a:pt x="0" y="750"/>
                    </a:lnTo>
                    <a:lnTo>
                      <a:pt x="1" y="741"/>
                    </a:lnTo>
                    <a:lnTo>
                      <a:pt x="3" y="734"/>
                    </a:lnTo>
                    <a:lnTo>
                      <a:pt x="7" y="725"/>
                    </a:lnTo>
                    <a:lnTo>
                      <a:pt x="14" y="709"/>
                    </a:lnTo>
                    <a:lnTo>
                      <a:pt x="24" y="695"/>
                    </a:lnTo>
                    <a:lnTo>
                      <a:pt x="36" y="680"/>
                    </a:lnTo>
                    <a:lnTo>
                      <a:pt x="45" y="664"/>
                    </a:lnTo>
                    <a:lnTo>
                      <a:pt x="50" y="648"/>
                    </a:lnTo>
                    <a:lnTo>
                      <a:pt x="52" y="639"/>
                    </a:lnTo>
                    <a:lnTo>
                      <a:pt x="52" y="632"/>
                    </a:lnTo>
                    <a:lnTo>
                      <a:pt x="52" y="632"/>
                    </a:lnTo>
                    <a:lnTo>
                      <a:pt x="52" y="623"/>
                    </a:lnTo>
                    <a:lnTo>
                      <a:pt x="50" y="616"/>
                    </a:lnTo>
                    <a:lnTo>
                      <a:pt x="45" y="600"/>
                    </a:lnTo>
                    <a:lnTo>
                      <a:pt x="36" y="585"/>
                    </a:lnTo>
                    <a:lnTo>
                      <a:pt x="24" y="569"/>
                    </a:lnTo>
                    <a:lnTo>
                      <a:pt x="14" y="553"/>
                    </a:lnTo>
                    <a:lnTo>
                      <a:pt x="7" y="537"/>
                    </a:lnTo>
                    <a:lnTo>
                      <a:pt x="3" y="530"/>
                    </a:lnTo>
                    <a:lnTo>
                      <a:pt x="1" y="521"/>
                    </a:lnTo>
                    <a:lnTo>
                      <a:pt x="0" y="514"/>
                    </a:lnTo>
                    <a:lnTo>
                      <a:pt x="1" y="506"/>
                    </a:lnTo>
                    <a:lnTo>
                      <a:pt x="1" y="506"/>
                    </a:lnTo>
                    <a:lnTo>
                      <a:pt x="3" y="499"/>
                    </a:lnTo>
                    <a:lnTo>
                      <a:pt x="7" y="492"/>
                    </a:lnTo>
                    <a:lnTo>
                      <a:pt x="12" y="485"/>
                    </a:lnTo>
                    <a:lnTo>
                      <a:pt x="17" y="479"/>
                    </a:lnTo>
                    <a:lnTo>
                      <a:pt x="31" y="467"/>
                    </a:lnTo>
                    <a:lnTo>
                      <a:pt x="47" y="456"/>
                    </a:lnTo>
                    <a:lnTo>
                      <a:pt x="63" y="448"/>
                    </a:lnTo>
                    <a:lnTo>
                      <a:pt x="77" y="435"/>
                    </a:lnTo>
                    <a:lnTo>
                      <a:pt x="89" y="423"/>
                    </a:lnTo>
                    <a:lnTo>
                      <a:pt x="94" y="418"/>
                    </a:lnTo>
                    <a:lnTo>
                      <a:pt x="98" y="409"/>
                    </a:lnTo>
                    <a:lnTo>
                      <a:pt x="98" y="409"/>
                    </a:lnTo>
                    <a:lnTo>
                      <a:pt x="100" y="402"/>
                    </a:lnTo>
                    <a:lnTo>
                      <a:pt x="101" y="395"/>
                    </a:lnTo>
                    <a:lnTo>
                      <a:pt x="101" y="377"/>
                    </a:lnTo>
                    <a:lnTo>
                      <a:pt x="100" y="360"/>
                    </a:lnTo>
                    <a:lnTo>
                      <a:pt x="94" y="340"/>
                    </a:lnTo>
                    <a:lnTo>
                      <a:pt x="91" y="323"/>
                    </a:lnTo>
                    <a:lnTo>
                      <a:pt x="89" y="305"/>
                    </a:lnTo>
                    <a:lnTo>
                      <a:pt x="89" y="297"/>
                    </a:lnTo>
                    <a:lnTo>
                      <a:pt x="91" y="288"/>
                    </a:lnTo>
                    <a:lnTo>
                      <a:pt x="93" y="281"/>
                    </a:lnTo>
                    <a:lnTo>
                      <a:pt x="96" y="274"/>
                    </a:lnTo>
                    <a:lnTo>
                      <a:pt x="96" y="274"/>
                    </a:lnTo>
                    <a:lnTo>
                      <a:pt x="101" y="267"/>
                    </a:lnTo>
                    <a:lnTo>
                      <a:pt x="108" y="263"/>
                    </a:lnTo>
                    <a:lnTo>
                      <a:pt x="116" y="258"/>
                    </a:lnTo>
                    <a:lnTo>
                      <a:pt x="123" y="254"/>
                    </a:lnTo>
                    <a:lnTo>
                      <a:pt x="140" y="251"/>
                    </a:lnTo>
                    <a:lnTo>
                      <a:pt x="158" y="246"/>
                    </a:lnTo>
                    <a:lnTo>
                      <a:pt x="177" y="242"/>
                    </a:lnTo>
                    <a:lnTo>
                      <a:pt x="195" y="239"/>
                    </a:lnTo>
                    <a:lnTo>
                      <a:pt x="210" y="232"/>
                    </a:lnTo>
                    <a:lnTo>
                      <a:pt x="217" y="228"/>
                    </a:lnTo>
                    <a:lnTo>
                      <a:pt x="223" y="221"/>
                    </a:lnTo>
                    <a:lnTo>
                      <a:pt x="223" y="221"/>
                    </a:lnTo>
                    <a:lnTo>
                      <a:pt x="228" y="216"/>
                    </a:lnTo>
                    <a:lnTo>
                      <a:pt x="233" y="209"/>
                    </a:lnTo>
                    <a:lnTo>
                      <a:pt x="238" y="193"/>
                    </a:lnTo>
                    <a:lnTo>
                      <a:pt x="244" y="175"/>
                    </a:lnTo>
                    <a:lnTo>
                      <a:pt x="247" y="158"/>
                    </a:lnTo>
                    <a:lnTo>
                      <a:pt x="251" y="138"/>
                    </a:lnTo>
                    <a:lnTo>
                      <a:pt x="256" y="121"/>
                    </a:lnTo>
                    <a:lnTo>
                      <a:pt x="260" y="114"/>
                    </a:lnTo>
                    <a:lnTo>
                      <a:pt x="263" y="107"/>
                    </a:lnTo>
                    <a:lnTo>
                      <a:pt x="268" y="102"/>
                    </a:lnTo>
                    <a:lnTo>
                      <a:pt x="275" y="96"/>
                    </a:lnTo>
                    <a:lnTo>
                      <a:pt x="275" y="96"/>
                    </a:lnTo>
                    <a:lnTo>
                      <a:pt x="282" y="93"/>
                    </a:lnTo>
                    <a:lnTo>
                      <a:pt x="289" y="89"/>
                    </a:lnTo>
                    <a:lnTo>
                      <a:pt x="296" y="89"/>
                    </a:lnTo>
                    <a:lnTo>
                      <a:pt x="305" y="89"/>
                    </a:lnTo>
                    <a:lnTo>
                      <a:pt x="323" y="91"/>
                    </a:lnTo>
                    <a:lnTo>
                      <a:pt x="342" y="95"/>
                    </a:lnTo>
                    <a:lnTo>
                      <a:pt x="360" y="98"/>
                    </a:lnTo>
                    <a:lnTo>
                      <a:pt x="379" y="102"/>
                    </a:lnTo>
                    <a:lnTo>
                      <a:pt x="395" y="100"/>
                    </a:lnTo>
                    <a:lnTo>
                      <a:pt x="404" y="100"/>
                    </a:lnTo>
                    <a:lnTo>
                      <a:pt x="411" y="96"/>
                    </a:lnTo>
                    <a:lnTo>
                      <a:pt x="411" y="96"/>
                    </a:lnTo>
                    <a:lnTo>
                      <a:pt x="418" y="93"/>
                    </a:lnTo>
                    <a:lnTo>
                      <a:pt x="425" y="89"/>
                    </a:lnTo>
                    <a:lnTo>
                      <a:pt x="437" y="77"/>
                    </a:lnTo>
                    <a:lnTo>
                      <a:pt x="448" y="61"/>
                    </a:lnTo>
                    <a:lnTo>
                      <a:pt x="458" y="45"/>
                    </a:lnTo>
                    <a:lnTo>
                      <a:pt x="469" y="31"/>
                    </a:lnTo>
                    <a:lnTo>
                      <a:pt x="479" y="17"/>
                    </a:lnTo>
                    <a:lnTo>
                      <a:pt x="486" y="10"/>
                    </a:lnTo>
                    <a:lnTo>
                      <a:pt x="491" y="5"/>
                    </a:lnTo>
                    <a:lnTo>
                      <a:pt x="498" y="1"/>
                    </a:lnTo>
                    <a:lnTo>
                      <a:pt x="507" y="0"/>
                    </a:lnTo>
                    <a:lnTo>
                      <a:pt x="507" y="0"/>
                    </a:lnTo>
                    <a:lnTo>
                      <a:pt x="514" y="0"/>
                    </a:lnTo>
                    <a:lnTo>
                      <a:pt x="523" y="0"/>
                    </a:lnTo>
                    <a:lnTo>
                      <a:pt x="530" y="1"/>
                    </a:lnTo>
                    <a:lnTo>
                      <a:pt x="539" y="5"/>
                    </a:lnTo>
                    <a:lnTo>
                      <a:pt x="553" y="14"/>
                    </a:lnTo>
                    <a:lnTo>
                      <a:pt x="569" y="24"/>
                    </a:lnTo>
                    <a:lnTo>
                      <a:pt x="585" y="35"/>
                    </a:lnTo>
                    <a:lnTo>
                      <a:pt x="600" y="44"/>
                    </a:lnTo>
                    <a:lnTo>
                      <a:pt x="616" y="51"/>
                    </a:lnTo>
                    <a:lnTo>
                      <a:pt x="625" y="52"/>
                    </a:lnTo>
                    <a:lnTo>
                      <a:pt x="632" y="52"/>
                    </a:lnTo>
                    <a:lnTo>
                      <a:pt x="632" y="52"/>
                    </a:lnTo>
                    <a:close/>
                    <a:moveTo>
                      <a:pt x="804" y="219"/>
                    </a:moveTo>
                    <a:lnTo>
                      <a:pt x="804" y="219"/>
                    </a:lnTo>
                    <a:lnTo>
                      <a:pt x="776" y="209"/>
                    </a:lnTo>
                    <a:lnTo>
                      <a:pt x="748" y="200"/>
                    </a:lnTo>
                    <a:lnTo>
                      <a:pt x="720" y="193"/>
                    </a:lnTo>
                    <a:lnTo>
                      <a:pt x="693" y="188"/>
                    </a:lnTo>
                    <a:lnTo>
                      <a:pt x="665" y="186"/>
                    </a:lnTo>
                    <a:lnTo>
                      <a:pt x="637" y="184"/>
                    </a:lnTo>
                    <a:lnTo>
                      <a:pt x="611" y="184"/>
                    </a:lnTo>
                    <a:lnTo>
                      <a:pt x="585" y="188"/>
                    </a:lnTo>
                    <a:lnTo>
                      <a:pt x="556" y="191"/>
                    </a:lnTo>
                    <a:lnTo>
                      <a:pt x="530" y="196"/>
                    </a:lnTo>
                    <a:lnTo>
                      <a:pt x="506" y="203"/>
                    </a:lnTo>
                    <a:lnTo>
                      <a:pt x="479" y="212"/>
                    </a:lnTo>
                    <a:lnTo>
                      <a:pt x="455" y="221"/>
                    </a:lnTo>
                    <a:lnTo>
                      <a:pt x="432" y="233"/>
                    </a:lnTo>
                    <a:lnTo>
                      <a:pt x="407" y="246"/>
                    </a:lnTo>
                    <a:lnTo>
                      <a:pt x="386" y="260"/>
                    </a:lnTo>
                    <a:lnTo>
                      <a:pt x="363" y="274"/>
                    </a:lnTo>
                    <a:lnTo>
                      <a:pt x="344" y="291"/>
                    </a:lnTo>
                    <a:lnTo>
                      <a:pt x="323" y="309"/>
                    </a:lnTo>
                    <a:lnTo>
                      <a:pt x="305" y="328"/>
                    </a:lnTo>
                    <a:lnTo>
                      <a:pt x="288" y="348"/>
                    </a:lnTo>
                    <a:lnTo>
                      <a:pt x="270" y="369"/>
                    </a:lnTo>
                    <a:lnTo>
                      <a:pt x="256" y="391"/>
                    </a:lnTo>
                    <a:lnTo>
                      <a:pt x="242" y="414"/>
                    </a:lnTo>
                    <a:lnTo>
                      <a:pt x="230" y="437"/>
                    </a:lnTo>
                    <a:lnTo>
                      <a:pt x="217" y="462"/>
                    </a:lnTo>
                    <a:lnTo>
                      <a:pt x="209" y="488"/>
                    </a:lnTo>
                    <a:lnTo>
                      <a:pt x="200" y="514"/>
                    </a:lnTo>
                    <a:lnTo>
                      <a:pt x="195" y="543"/>
                    </a:lnTo>
                    <a:lnTo>
                      <a:pt x="189" y="571"/>
                    </a:lnTo>
                    <a:lnTo>
                      <a:pt x="186" y="599"/>
                    </a:lnTo>
                    <a:lnTo>
                      <a:pt x="186" y="629"/>
                    </a:lnTo>
                    <a:lnTo>
                      <a:pt x="186" y="629"/>
                    </a:lnTo>
                    <a:lnTo>
                      <a:pt x="186" y="658"/>
                    </a:lnTo>
                    <a:lnTo>
                      <a:pt x="189" y="687"/>
                    </a:lnTo>
                    <a:lnTo>
                      <a:pt x="193" y="715"/>
                    </a:lnTo>
                    <a:lnTo>
                      <a:pt x="200" y="743"/>
                    </a:lnTo>
                    <a:lnTo>
                      <a:pt x="207" y="769"/>
                    </a:lnTo>
                    <a:lnTo>
                      <a:pt x="216" y="795"/>
                    </a:lnTo>
                    <a:lnTo>
                      <a:pt x="226" y="820"/>
                    </a:lnTo>
                    <a:lnTo>
                      <a:pt x="238" y="845"/>
                    </a:lnTo>
                    <a:lnTo>
                      <a:pt x="253" y="868"/>
                    </a:lnTo>
                    <a:lnTo>
                      <a:pt x="268" y="890"/>
                    </a:lnTo>
                    <a:lnTo>
                      <a:pt x="284" y="911"/>
                    </a:lnTo>
                    <a:lnTo>
                      <a:pt x="302" y="933"/>
                    </a:lnTo>
                    <a:lnTo>
                      <a:pt x="321" y="952"/>
                    </a:lnTo>
                    <a:lnTo>
                      <a:pt x="340" y="969"/>
                    </a:lnTo>
                    <a:lnTo>
                      <a:pt x="361" y="987"/>
                    </a:lnTo>
                    <a:lnTo>
                      <a:pt x="383" y="1001"/>
                    </a:lnTo>
                    <a:lnTo>
                      <a:pt x="405" y="1017"/>
                    </a:lnTo>
                    <a:lnTo>
                      <a:pt x="428" y="1029"/>
                    </a:lnTo>
                    <a:lnTo>
                      <a:pt x="453" y="1040"/>
                    </a:lnTo>
                    <a:lnTo>
                      <a:pt x="477" y="1050"/>
                    </a:lnTo>
                    <a:lnTo>
                      <a:pt x="502" y="1059"/>
                    </a:lnTo>
                    <a:lnTo>
                      <a:pt x="528" y="1066"/>
                    </a:lnTo>
                    <a:lnTo>
                      <a:pt x="555" y="1071"/>
                    </a:lnTo>
                    <a:lnTo>
                      <a:pt x="581" y="1077"/>
                    </a:lnTo>
                    <a:lnTo>
                      <a:pt x="609" y="1078"/>
                    </a:lnTo>
                    <a:lnTo>
                      <a:pt x="636" y="1078"/>
                    </a:lnTo>
                    <a:lnTo>
                      <a:pt x="664" y="1078"/>
                    </a:lnTo>
                    <a:lnTo>
                      <a:pt x="692" y="1075"/>
                    </a:lnTo>
                    <a:lnTo>
                      <a:pt x="720" y="1070"/>
                    </a:lnTo>
                    <a:lnTo>
                      <a:pt x="748" y="1064"/>
                    </a:lnTo>
                    <a:lnTo>
                      <a:pt x="776" y="1055"/>
                    </a:lnTo>
                    <a:lnTo>
                      <a:pt x="804" y="1045"/>
                    </a:lnTo>
                    <a:lnTo>
                      <a:pt x="804" y="1045"/>
                    </a:lnTo>
                    <a:lnTo>
                      <a:pt x="831" y="1033"/>
                    </a:lnTo>
                    <a:lnTo>
                      <a:pt x="857" y="1019"/>
                    </a:lnTo>
                    <a:lnTo>
                      <a:pt x="881" y="1003"/>
                    </a:lnTo>
                    <a:lnTo>
                      <a:pt x="904" y="987"/>
                    </a:lnTo>
                    <a:lnTo>
                      <a:pt x="925" y="969"/>
                    </a:lnTo>
                    <a:lnTo>
                      <a:pt x="946" y="950"/>
                    </a:lnTo>
                    <a:lnTo>
                      <a:pt x="966" y="931"/>
                    </a:lnTo>
                    <a:lnTo>
                      <a:pt x="983" y="910"/>
                    </a:lnTo>
                    <a:lnTo>
                      <a:pt x="999" y="889"/>
                    </a:lnTo>
                    <a:lnTo>
                      <a:pt x="1013" y="866"/>
                    </a:lnTo>
                    <a:lnTo>
                      <a:pt x="1027" y="843"/>
                    </a:lnTo>
                    <a:lnTo>
                      <a:pt x="1038" y="818"/>
                    </a:lnTo>
                    <a:lnTo>
                      <a:pt x="1048" y="794"/>
                    </a:lnTo>
                    <a:lnTo>
                      <a:pt x="1057" y="769"/>
                    </a:lnTo>
                    <a:lnTo>
                      <a:pt x="1066" y="743"/>
                    </a:lnTo>
                    <a:lnTo>
                      <a:pt x="1071" y="716"/>
                    </a:lnTo>
                    <a:lnTo>
                      <a:pt x="1075" y="690"/>
                    </a:lnTo>
                    <a:lnTo>
                      <a:pt x="1078" y="664"/>
                    </a:lnTo>
                    <a:lnTo>
                      <a:pt x="1080" y="637"/>
                    </a:lnTo>
                    <a:lnTo>
                      <a:pt x="1078" y="611"/>
                    </a:lnTo>
                    <a:lnTo>
                      <a:pt x="1076" y="583"/>
                    </a:lnTo>
                    <a:lnTo>
                      <a:pt x="1073" y="557"/>
                    </a:lnTo>
                    <a:lnTo>
                      <a:pt x="1068" y="530"/>
                    </a:lnTo>
                    <a:lnTo>
                      <a:pt x="1061" y="504"/>
                    </a:lnTo>
                    <a:lnTo>
                      <a:pt x="1054" y="479"/>
                    </a:lnTo>
                    <a:lnTo>
                      <a:pt x="1043" y="453"/>
                    </a:lnTo>
                    <a:lnTo>
                      <a:pt x="1031" y="428"/>
                    </a:lnTo>
                    <a:lnTo>
                      <a:pt x="1017" y="404"/>
                    </a:lnTo>
                    <a:lnTo>
                      <a:pt x="1003" y="379"/>
                    </a:lnTo>
                    <a:lnTo>
                      <a:pt x="985" y="356"/>
                    </a:lnTo>
                    <a:lnTo>
                      <a:pt x="968" y="335"/>
                    </a:lnTo>
                    <a:lnTo>
                      <a:pt x="946" y="312"/>
                    </a:lnTo>
                    <a:lnTo>
                      <a:pt x="946" y="312"/>
                    </a:lnTo>
                    <a:lnTo>
                      <a:pt x="931" y="298"/>
                    </a:lnTo>
                    <a:lnTo>
                      <a:pt x="915" y="284"/>
                    </a:lnTo>
                    <a:lnTo>
                      <a:pt x="880" y="258"/>
                    </a:lnTo>
                    <a:lnTo>
                      <a:pt x="843" y="237"/>
                    </a:lnTo>
                    <a:lnTo>
                      <a:pt x="804" y="219"/>
                    </a:lnTo>
                    <a:lnTo>
                      <a:pt x="804" y="219"/>
                    </a:lnTo>
                    <a:close/>
                    <a:moveTo>
                      <a:pt x="632" y="265"/>
                    </a:moveTo>
                    <a:lnTo>
                      <a:pt x="632" y="265"/>
                    </a:lnTo>
                    <a:lnTo>
                      <a:pt x="671" y="267"/>
                    </a:lnTo>
                    <a:lnTo>
                      <a:pt x="706" y="272"/>
                    </a:lnTo>
                    <a:lnTo>
                      <a:pt x="741" y="281"/>
                    </a:lnTo>
                    <a:lnTo>
                      <a:pt x="774" y="293"/>
                    </a:lnTo>
                    <a:lnTo>
                      <a:pt x="808" y="309"/>
                    </a:lnTo>
                    <a:lnTo>
                      <a:pt x="838" y="328"/>
                    </a:lnTo>
                    <a:lnTo>
                      <a:pt x="866" y="349"/>
                    </a:lnTo>
                    <a:lnTo>
                      <a:pt x="892" y="372"/>
                    </a:lnTo>
                    <a:lnTo>
                      <a:pt x="915" y="398"/>
                    </a:lnTo>
                    <a:lnTo>
                      <a:pt x="936" y="427"/>
                    </a:lnTo>
                    <a:lnTo>
                      <a:pt x="955" y="456"/>
                    </a:lnTo>
                    <a:lnTo>
                      <a:pt x="971" y="488"/>
                    </a:lnTo>
                    <a:lnTo>
                      <a:pt x="983" y="523"/>
                    </a:lnTo>
                    <a:lnTo>
                      <a:pt x="992" y="558"/>
                    </a:lnTo>
                    <a:lnTo>
                      <a:pt x="997" y="593"/>
                    </a:lnTo>
                    <a:lnTo>
                      <a:pt x="999" y="632"/>
                    </a:lnTo>
                    <a:lnTo>
                      <a:pt x="999" y="632"/>
                    </a:lnTo>
                    <a:lnTo>
                      <a:pt x="997" y="669"/>
                    </a:lnTo>
                    <a:lnTo>
                      <a:pt x="992" y="706"/>
                    </a:lnTo>
                    <a:lnTo>
                      <a:pt x="983" y="741"/>
                    </a:lnTo>
                    <a:lnTo>
                      <a:pt x="971" y="774"/>
                    </a:lnTo>
                    <a:lnTo>
                      <a:pt x="955" y="806"/>
                    </a:lnTo>
                    <a:lnTo>
                      <a:pt x="936" y="836"/>
                    </a:lnTo>
                    <a:lnTo>
                      <a:pt x="915" y="864"/>
                    </a:lnTo>
                    <a:lnTo>
                      <a:pt x="892" y="890"/>
                    </a:lnTo>
                    <a:lnTo>
                      <a:pt x="866" y="915"/>
                    </a:lnTo>
                    <a:lnTo>
                      <a:pt x="838" y="936"/>
                    </a:lnTo>
                    <a:lnTo>
                      <a:pt x="808" y="954"/>
                    </a:lnTo>
                    <a:lnTo>
                      <a:pt x="774" y="969"/>
                    </a:lnTo>
                    <a:lnTo>
                      <a:pt x="741" y="982"/>
                    </a:lnTo>
                    <a:lnTo>
                      <a:pt x="706" y="990"/>
                    </a:lnTo>
                    <a:lnTo>
                      <a:pt x="671" y="996"/>
                    </a:lnTo>
                    <a:lnTo>
                      <a:pt x="632" y="998"/>
                    </a:lnTo>
                    <a:lnTo>
                      <a:pt x="632" y="998"/>
                    </a:lnTo>
                    <a:lnTo>
                      <a:pt x="595" y="996"/>
                    </a:lnTo>
                    <a:lnTo>
                      <a:pt x="558" y="990"/>
                    </a:lnTo>
                    <a:lnTo>
                      <a:pt x="523" y="982"/>
                    </a:lnTo>
                    <a:lnTo>
                      <a:pt x="490" y="969"/>
                    </a:lnTo>
                    <a:lnTo>
                      <a:pt x="458" y="954"/>
                    </a:lnTo>
                    <a:lnTo>
                      <a:pt x="428" y="936"/>
                    </a:lnTo>
                    <a:lnTo>
                      <a:pt x="398" y="915"/>
                    </a:lnTo>
                    <a:lnTo>
                      <a:pt x="374" y="890"/>
                    </a:lnTo>
                    <a:lnTo>
                      <a:pt x="349" y="864"/>
                    </a:lnTo>
                    <a:lnTo>
                      <a:pt x="328" y="836"/>
                    </a:lnTo>
                    <a:lnTo>
                      <a:pt x="311" y="806"/>
                    </a:lnTo>
                    <a:lnTo>
                      <a:pt x="295" y="774"/>
                    </a:lnTo>
                    <a:lnTo>
                      <a:pt x="282" y="741"/>
                    </a:lnTo>
                    <a:lnTo>
                      <a:pt x="274" y="706"/>
                    </a:lnTo>
                    <a:lnTo>
                      <a:pt x="268" y="669"/>
                    </a:lnTo>
                    <a:lnTo>
                      <a:pt x="267" y="632"/>
                    </a:lnTo>
                    <a:lnTo>
                      <a:pt x="267" y="632"/>
                    </a:lnTo>
                    <a:lnTo>
                      <a:pt x="268" y="593"/>
                    </a:lnTo>
                    <a:lnTo>
                      <a:pt x="274" y="558"/>
                    </a:lnTo>
                    <a:lnTo>
                      <a:pt x="282" y="523"/>
                    </a:lnTo>
                    <a:lnTo>
                      <a:pt x="295" y="488"/>
                    </a:lnTo>
                    <a:lnTo>
                      <a:pt x="311" y="456"/>
                    </a:lnTo>
                    <a:lnTo>
                      <a:pt x="328" y="427"/>
                    </a:lnTo>
                    <a:lnTo>
                      <a:pt x="349" y="398"/>
                    </a:lnTo>
                    <a:lnTo>
                      <a:pt x="374" y="372"/>
                    </a:lnTo>
                    <a:lnTo>
                      <a:pt x="398" y="349"/>
                    </a:lnTo>
                    <a:lnTo>
                      <a:pt x="428" y="328"/>
                    </a:lnTo>
                    <a:lnTo>
                      <a:pt x="458" y="309"/>
                    </a:lnTo>
                    <a:lnTo>
                      <a:pt x="490" y="293"/>
                    </a:lnTo>
                    <a:lnTo>
                      <a:pt x="523" y="281"/>
                    </a:lnTo>
                    <a:lnTo>
                      <a:pt x="558" y="272"/>
                    </a:lnTo>
                    <a:lnTo>
                      <a:pt x="595" y="267"/>
                    </a:lnTo>
                    <a:lnTo>
                      <a:pt x="632" y="265"/>
                    </a:lnTo>
                    <a:lnTo>
                      <a:pt x="632" y="265"/>
                    </a:lnTo>
                    <a:close/>
                    <a:moveTo>
                      <a:pt x="657" y="376"/>
                    </a:moveTo>
                    <a:lnTo>
                      <a:pt x="720" y="511"/>
                    </a:lnTo>
                    <a:lnTo>
                      <a:pt x="867" y="528"/>
                    </a:lnTo>
                    <a:lnTo>
                      <a:pt x="867" y="528"/>
                    </a:lnTo>
                    <a:lnTo>
                      <a:pt x="876" y="530"/>
                    </a:lnTo>
                    <a:lnTo>
                      <a:pt x="881" y="534"/>
                    </a:lnTo>
                    <a:lnTo>
                      <a:pt x="887" y="539"/>
                    </a:lnTo>
                    <a:lnTo>
                      <a:pt x="890" y="546"/>
                    </a:lnTo>
                    <a:lnTo>
                      <a:pt x="890" y="546"/>
                    </a:lnTo>
                    <a:lnTo>
                      <a:pt x="892" y="555"/>
                    </a:lnTo>
                    <a:lnTo>
                      <a:pt x="890" y="562"/>
                    </a:lnTo>
                    <a:lnTo>
                      <a:pt x="889" y="569"/>
                    </a:lnTo>
                    <a:lnTo>
                      <a:pt x="883" y="574"/>
                    </a:lnTo>
                    <a:lnTo>
                      <a:pt x="773" y="676"/>
                    </a:lnTo>
                    <a:lnTo>
                      <a:pt x="802" y="824"/>
                    </a:lnTo>
                    <a:lnTo>
                      <a:pt x="802" y="824"/>
                    </a:lnTo>
                    <a:lnTo>
                      <a:pt x="802" y="831"/>
                    </a:lnTo>
                    <a:lnTo>
                      <a:pt x="801" y="838"/>
                    </a:lnTo>
                    <a:lnTo>
                      <a:pt x="797" y="845"/>
                    </a:lnTo>
                    <a:lnTo>
                      <a:pt x="792" y="850"/>
                    </a:lnTo>
                    <a:lnTo>
                      <a:pt x="792" y="850"/>
                    </a:lnTo>
                    <a:lnTo>
                      <a:pt x="785" y="853"/>
                    </a:lnTo>
                    <a:lnTo>
                      <a:pt x="778" y="855"/>
                    </a:lnTo>
                    <a:lnTo>
                      <a:pt x="771" y="853"/>
                    </a:lnTo>
                    <a:lnTo>
                      <a:pt x="764" y="852"/>
                    </a:lnTo>
                    <a:lnTo>
                      <a:pt x="632" y="778"/>
                    </a:lnTo>
                    <a:lnTo>
                      <a:pt x="502" y="852"/>
                    </a:lnTo>
                    <a:lnTo>
                      <a:pt x="502" y="852"/>
                    </a:lnTo>
                    <a:lnTo>
                      <a:pt x="495" y="853"/>
                    </a:lnTo>
                    <a:lnTo>
                      <a:pt x="488" y="855"/>
                    </a:lnTo>
                    <a:lnTo>
                      <a:pt x="479" y="853"/>
                    </a:lnTo>
                    <a:lnTo>
                      <a:pt x="472" y="850"/>
                    </a:lnTo>
                    <a:lnTo>
                      <a:pt x="472" y="850"/>
                    </a:lnTo>
                    <a:lnTo>
                      <a:pt x="467" y="845"/>
                    </a:lnTo>
                    <a:lnTo>
                      <a:pt x="463" y="838"/>
                    </a:lnTo>
                    <a:lnTo>
                      <a:pt x="462" y="831"/>
                    </a:lnTo>
                    <a:lnTo>
                      <a:pt x="462" y="824"/>
                    </a:lnTo>
                    <a:lnTo>
                      <a:pt x="491" y="676"/>
                    </a:lnTo>
                    <a:lnTo>
                      <a:pt x="383" y="574"/>
                    </a:lnTo>
                    <a:lnTo>
                      <a:pt x="383" y="574"/>
                    </a:lnTo>
                    <a:lnTo>
                      <a:pt x="377" y="569"/>
                    </a:lnTo>
                    <a:lnTo>
                      <a:pt x="374" y="562"/>
                    </a:lnTo>
                    <a:lnTo>
                      <a:pt x="374" y="555"/>
                    </a:lnTo>
                    <a:lnTo>
                      <a:pt x="374" y="546"/>
                    </a:lnTo>
                    <a:lnTo>
                      <a:pt x="374" y="546"/>
                    </a:lnTo>
                    <a:lnTo>
                      <a:pt x="377" y="539"/>
                    </a:lnTo>
                    <a:lnTo>
                      <a:pt x="383" y="534"/>
                    </a:lnTo>
                    <a:lnTo>
                      <a:pt x="390" y="530"/>
                    </a:lnTo>
                    <a:lnTo>
                      <a:pt x="397" y="528"/>
                    </a:lnTo>
                    <a:lnTo>
                      <a:pt x="546" y="511"/>
                    </a:lnTo>
                    <a:lnTo>
                      <a:pt x="607" y="376"/>
                    </a:lnTo>
                    <a:lnTo>
                      <a:pt x="607" y="376"/>
                    </a:lnTo>
                    <a:lnTo>
                      <a:pt x="613" y="369"/>
                    </a:lnTo>
                    <a:lnTo>
                      <a:pt x="618" y="363"/>
                    </a:lnTo>
                    <a:lnTo>
                      <a:pt x="625" y="360"/>
                    </a:lnTo>
                    <a:lnTo>
                      <a:pt x="632" y="360"/>
                    </a:lnTo>
                    <a:lnTo>
                      <a:pt x="632" y="360"/>
                    </a:lnTo>
                    <a:lnTo>
                      <a:pt x="641" y="360"/>
                    </a:lnTo>
                    <a:lnTo>
                      <a:pt x="648" y="363"/>
                    </a:lnTo>
                    <a:lnTo>
                      <a:pt x="653" y="369"/>
                    </a:lnTo>
                    <a:lnTo>
                      <a:pt x="657" y="376"/>
                    </a:lnTo>
                    <a:lnTo>
                      <a:pt x="657" y="376"/>
                    </a:lnTo>
                    <a:close/>
                  </a:path>
                </a:pathLst>
              </a:custGeom>
              <a:solidFill>
                <a:srgbClr val="5F7133"/>
              </a:solidFill>
              <a:ln>
                <a:noFill/>
              </a:ln>
              <a:effectLst>
                <a:innerShdw blurRad="25400" dist="12700" dir="16200000">
                  <a:prstClr val="black">
                    <a:alpha val="77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9700894" y="5302867"/>
            <a:ext cx="331456" cy="61534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5840094" y="5304030"/>
            <a:ext cx="331456" cy="61534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4185882">
            <a:off x="7071994" y="4994044"/>
            <a:ext cx="331456" cy="61534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3446116" flipH="1" flipV="1">
            <a:off x="4281169" y="1554100"/>
            <a:ext cx="331456" cy="61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95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44">
            <a:extLst>
              <a:ext uri="{FF2B5EF4-FFF2-40B4-BE49-F238E27FC236}">
                <a16:creationId xmlns:a16="http://schemas.microsoft.com/office/drawing/2014/main" id="{6818B744-8E62-4822-A4AA-5A1388DE795E}"/>
              </a:ext>
            </a:extLst>
          </p:cNvPr>
          <p:cNvGrpSpPr/>
          <p:nvPr/>
        </p:nvGrpSpPr>
        <p:grpSpPr>
          <a:xfrm>
            <a:off x="4704915" y="497614"/>
            <a:ext cx="2782170" cy="648512"/>
            <a:chOff x="3637733" y="265094"/>
            <a:chExt cx="6310406" cy="648512"/>
          </a:xfrm>
        </p:grpSpPr>
        <p:sp>
          <p:nvSpPr>
            <p:cNvPr id="41" name="Rectangle 3">
              <a:extLst>
                <a:ext uri="{FF2B5EF4-FFF2-40B4-BE49-F238E27FC236}">
                  <a16:creationId xmlns:a16="http://schemas.microsoft.com/office/drawing/2014/main" id="{F1AEA7EB-8742-4767-AF86-4BA2D25503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7733" y="265094"/>
              <a:ext cx="6310406" cy="648512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dist" latinLnBrk="0"/>
              <a:r>
                <a:rPr lang="ko-KR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rPr>
                <a:t>목차</a:t>
              </a:r>
              <a:endParaRPr lang="en-US" altLang="ko-K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883AFCC-C692-49C8-AE0B-BE6110E5E0EB}"/>
                </a:ext>
              </a:extLst>
            </p:cNvPr>
            <p:cNvCxnSpPr>
              <a:cxnSpLocks/>
            </p:cNvCxnSpPr>
            <p:nvPr/>
          </p:nvCxnSpPr>
          <p:spPr>
            <a:xfrm>
              <a:off x="3669565" y="853565"/>
              <a:ext cx="6209540" cy="11430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599231" y="2078917"/>
            <a:ext cx="4204291" cy="525401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rPr>
              <a:t>1.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rPr>
              <a:t>과제 목표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75" name="Rectangle 3">
            <a:extLst>
              <a:ext uri="{FF2B5EF4-FFF2-40B4-BE49-F238E27FC236}">
                <a16:creationId xmlns:a16="http://schemas.microsoft.com/office/drawing/2014/main" id="{032CEA25-B141-4E12-878A-FA13BD6E2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5383" y="2043748"/>
            <a:ext cx="4204291" cy="525401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rPr>
              <a:t>3. WIFI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rPr>
              <a:t>수신기 해석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D1255F8-F7DB-4377-B0D7-4774825F2BC0}"/>
              </a:ext>
            </a:extLst>
          </p:cNvPr>
          <p:cNvGrpSpPr/>
          <p:nvPr/>
        </p:nvGrpSpPr>
        <p:grpSpPr>
          <a:xfrm>
            <a:off x="3599231" y="3179266"/>
            <a:ext cx="4204291" cy="2275752"/>
            <a:chOff x="3599231" y="3179266"/>
            <a:chExt cx="4204291" cy="2275752"/>
          </a:xfrm>
        </p:grpSpPr>
        <p:sp>
          <p:nvSpPr>
            <p:cNvPr id="44" name="Rectangle 3">
              <a:extLst>
                <a:ext uri="{FF2B5EF4-FFF2-40B4-BE49-F238E27FC236}">
                  <a16:creationId xmlns:a16="http://schemas.microsoft.com/office/drawing/2014/main" id="{2D0AF180-6CA8-4321-845D-6B1C0A240D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9231" y="3179266"/>
              <a:ext cx="4204291" cy="525401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l" latinLnBrk="0"/>
              <a:r>
                <a:rPr lang="en-US" altLang="ko-KR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rPr>
                <a:t>2. WIFI</a:t>
              </a:r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rPr>
                <a:t> 송신기 해석</a:t>
              </a:r>
              <a:endPara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5" name="Rectangle 3">
              <a:extLst>
                <a:ext uri="{FF2B5EF4-FFF2-40B4-BE49-F238E27FC236}">
                  <a16:creationId xmlns:a16="http://schemas.microsoft.com/office/drawing/2014/main" id="{7F3A39B0-5A8A-4174-A3E0-9C5C1F7475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5534" y="3561485"/>
              <a:ext cx="1924282" cy="1893533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l" latinLnBrk="0"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rPr>
                <a:t>2-1. Level 1</a:t>
              </a:r>
              <a:b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rPr>
              </a:br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rPr>
                <a:t>2-2. Level 2</a:t>
              </a:r>
            </a:p>
            <a:p>
              <a:pPr algn="l" latinLnBrk="0"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rPr>
                <a:t>2-3. Level 3</a:t>
              </a:r>
            </a:p>
            <a:p>
              <a:pPr algn="l" latinLnBrk="0"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rPr>
                <a:t>2-4. Level 4</a:t>
              </a:r>
            </a:p>
            <a:p>
              <a:pPr algn="l" latinLnBrk="0"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rPr>
                <a:t>2-5. Level 5</a:t>
              </a:r>
            </a:p>
          </p:txBody>
        </p:sp>
      </p:grpSp>
      <p:sp>
        <p:nvSpPr>
          <p:cNvPr id="30" name="Rectangle 3">
            <a:extLst>
              <a:ext uri="{FF2B5EF4-FFF2-40B4-BE49-F238E27FC236}">
                <a16:creationId xmlns:a16="http://schemas.microsoft.com/office/drawing/2014/main" id="{31279A5E-8377-407A-BE6D-417E00053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5186" y="2395319"/>
            <a:ext cx="2914914" cy="1893533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rPr>
              <a:t>3-1. Demodulation Level 5</a:t>
            </a:r>
            <a:b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rPr>
            </a:b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rPr>
              <a:t>3-2. Demodulation Level 4</a:t>
            </a:r>
          </a:p>
          <a:p>
            <a:pPr algn="l" latinLnBrk="0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rPr>
              <a:t>3-3. Demodulation Level 3</a:t>
            </a:r>
          </a:p>
          <a:p>
            <a:pPr algn="l" latinLnBrk="0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rPr>
              <a:t>3-4. Demodulation Level 2</a:t>
            </a:r>
          </a:p>
          <a:p>
            <a:pPr algn="l" latinLnBrk="0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rPr>
              <a:t>3-5. Demodulation Level 1</a:t>
            </a:r>
          </a:p>
        </p:txBody>
      </p:sp>
    </p:spTree>
    <p:extLst>
      <p:ext uri="{BB962C8B-B14F-4D97-AF65-F5344CB8AC3E}">
        <p14:creationId xmlns:p14="http://schemas.microsoft.com/office/powerpoint/2010/main" val="217258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5630487" y="6380949"/>
            <a:ext cx="931026" cy="365125"/>
          </a:xfrm>
        </p:spPr>
        <p:txBody>
          <a:bodyPr/>
          <a:lstStyle/>
          <a:p>
            <a:fld id="{C33509E8-EDB3-4BFB-9C63-B01D176D4351}" type="slidenum">
              <a:rPr lang="ko-KR" altLang="en-US" smtClean="0"/>
              <a:pPr/>
              <a:t>3</a:t>
            </a:fld>
            <a:endParaRPr lang="ko-KR" altLang="en-US"/>
          </a:p>
        </p:txBody>
      </p:sp>
      <p:grpSp>
        <p:nvGrpSpPr>
          <p:cNvPr id="81" name="Group 44">
            <a:extLst>
              <a:ext uri="{FF2B5EF4-FFF2-40B4-BE49-F238E27FC236}">
                <a16:creationId xmlns:a16="http://schemas.microsoft.com/office/drawing/2014/main" id="{0F2E0C87-E3DB-4FEA-B155-FD000896F28A}"/>
              </a:ext>
            </a:extLst>
          </p:cNvPr>
          <p:cNvGrpSpPr/>
          <p:nvPr/>
        </p:nvGrpSpPr>
        <p:grpSpPr>
          <a:xfrm>
            <a:off x="2956178" y="210099"/>
            <a:ext cx="6793991" cy="648512"/>
            <a:chOff x="3637733" y="265094"/>
            <a:chExt cx="6310406" cy="648512"/>
          </a:xfrm>
        </p:grpSpPr>
        <p:sp>
          <p:nvSpPr>
            <p:cNvPr id="82" name="Rectangle 3">
              <a:extLst>
                <a:ext uri="{FF2B5EF4-FFF2-40B4-BE49-F238E27FC236}">
                  <a16:creationId xmlns:a16="http://schemas.microsoft.com/office/drawing/2014/main" id="{C25F6BF5-5EF9-4649-9191-E0F7DFF662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7733" y="265094"/>
              <a:ext cx="6310406" cy="648512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latinLnBrk="0"/>
              <a:r>
                <a:rPr lang="en-US" altLang="ko-KR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rPr>
                <a:t>1. </a:t>
              </a:r>
              <a:r>
                <a:rPr lang="ko-KR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rPr>
                <a:t>과제 목표</a:t>
              </a:r>
              <a:endParaRPr lang="en-US" altLang="ko-K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endParaRPr>
            </a:p>
          </p:txBody>
        </p:sp>
        <p:cxnSp>
          <p:nvCxnSpPr>
            <p:cNvPr id="84" name="Straight Connector 52">
              <a:extLst>
                <a:ext uri="{FF2B5EF4-FFF2-40B4-BE49-F238E27FC236}">
                  <a16:creationId xmlns:a16="http://schemas.microsoft.com/office/drawing/2014/main" id="{7C088FD6-D64F-4E22-9E52-A45A46049E32}"/>
                </a:ext>
              </a:extLst>
            </p:cNvPr>
            <p:cNvCxnSpPr>
              <a:cxnSpLocks/>
            </p:cNvCxnSpPr>
            <p:nvPr/>
          </p:nvCxnSpPr>
          <p:spPr>
            <a:xfrm>
              <a:off x="3669565" y="853565"/>
              <a:ext cx="6209540" cy="11430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26689BC-1C6B-4CDB-BB96-31D4D5AB1FA8}"/>
              </a:ext>
            </a:extLst>
          </p:cNvPr>
          <p:cNvGrpSpPr/>
          <p:nvPr/>
        </p:nvGrpSpPr>
        <p:grpSpPr>
          <a:xfrm>
            <a:off x="1215043" y="1555750"/>
            <a:ext cx="9761914" cy="4315373"/>
            <a:chOff x="763212" y="1228725"/>
            <a:chExt cx="9761914" cy="4315373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34C38DB-676E-4457-B363-B693501806C0}"/>
                </a:ext>
              </a:extLst>
            </p:cNvPr>
            <p:cNvSpPr/>
            <p:nvPr/>
          </p:nvSpPr>
          <p:spPr>
            <a:xfrm>
              <a:off x="1047750" y="1647825"/>
              <a:ext cx="1838325" cy="1106430"/>
            </a:xfrm>
            <a:prstGeom prst="rect">
              <a:avLst/>
            </a:prstGeom>
            <a:solidFill>
              <a:srgbClr val="F4B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Message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EAE71FC-EF50-46E2-BAC7-2234A9A5AF3B}"/>
                </a:ext>
              </a:extLst>
            </p:cNvPr>
            <p:cNvSpPr/>
            <p:nvPr/>
          </p:nvSpPr>
          <p:spPr>
            <a:xfrm>
              <a:off x="4712433" y="1647825"/>
              <a:ext cx="1838325" cy="1106430"/>
            </a:xfrm>
            <a:prstGeom prst="rect">
              <a:avLst/>
            </a:prstGeom>
            <a:solidFill>
              <a:srgbClr val="F4B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WIFITransmitter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(message, level, snr)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B4544E0-FF32-4A16-B5D8-C43AC00A93F2}"/>
                </a:ext>
              </a:extLst>
            </p:cNvPr>
            <p:cNvSpPr/>
            <p:nvPr/>
          </p:nvSpPr>
          <p:spPr>
            <a:xfrm>
              <a:off x="8377115" y="1647825"/>
              <a:ext cx="1838325" cy="1106430"/>
            </a:xfrm>
            <a:prstGeom prst="rect">
              <a:avLst/>
            </a:prstGeom>
            <a:solidFill>
              <a:srgbClr val="F4B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WIFI</a:t>
              </a:r>
            </a:p>
            <a:p>
              <a:pPr algn="ctr"/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Signal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" name="화살표: 오른쪽 3">
              <a:extLst>
                <a:ext uri="{FF2B5EF4-FFF2-40B4-BE49-F238E27FC236}">
                  <a16:creationId xmlns:a16="http://schemas.microsoft.com/office/drawing/2014/main" id="{1D60347D-54A0-4B9C-BC09-84944E78B1FD}"/>
                </a:ext>
              </a:extLst>
            </p:cNvPr>
            <p:cNvSpPr/>
            <p:nvPr/>
          </p:nvSpPr>
          <p:spPr>
            <a:xfrm>
              <a:off x="3305175" y="2047875"/>
              <a:ext cx="990600" cy="333375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80908FF3-B21A-4577-B88C-C3A52737C30C}"/>
                </a:ext>
              </a:extLst>
            </p:cNvPr>
            <p:cNvSpPr/>
            <p:nvPr/>
          </p:nvSpPr>
          <p:spPr>
            <a:xfrm>
              <a:off x="6967416" y="2034352"/>
              <a:ext cx="990600" cy="333375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ECCF445-A08D-4BBF-B2B3-AEBEC5D0DBAE}"/>
                </a:ext>
              </a:extLst>
            </p:cNvPr>
            <p:cNvSpPr/>
            <p:nvPr/>
          </p:nvSpPr>
          <p:spPr>
            <a:xfrm>
              <a:off x="1046642" y="4295775"/>
              <a:ext cx="1838325" cy="1106430"/>
            </a:xfrm>
            <a:prstGeom prst="rect">
              <a:avLst/>
            </a:prstGeom>
            <a:solidFill>
              <a:srgbClr val="F4B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Demodulated Message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0621B27-9D96-4D88-B1DF-DB179ED304E0}"/>
                </a:ext>
              </a:extLst>
            </p:cNvPr>
            <p:cNvSpPr/>
            <p:nvPr/>
          </p:nvSpPr>
          <p:spPr>
            <a:xfrm>
              <a:off x="4711325" y="4295775"/>
              <a:ext cx="1838325" cy="1106430"/>
            </a:xfrm>
            <a:prstGeom prst="rect">
              <a:avLst/>
            </a:prstGeom>
            <a:solidFill>
              <a:srgbClr val="F4B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WIFIReceiver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</a:t>
              </a:r>
              <a:r>
                <a:rPr lang="en-US" altLang="ko-KR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txsignal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level)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82EB095-359C-46AE-B4E3-3B4F02219F91}"/>
                </a:ext>
              </a:extLst>
            </p:cNvPr>
            <p:cNvSpPr/>
            <p:nvPr/>
          </p:nvSpPr>
          <p:spPr>
            <a:xfrm>
              <a:off x="8376007" y="4295775"/>
              <a:ext cx="1838325" cy="1106430"/>
            </a:xfrm>
            <a:prstGeom prst="rect">
              <a:avLst/>
            </a:prstGeom>
            <a:solidFill>
              <a:srgbClr val="F4B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WIFI</a:t>
              </a:r>
            </a:p>
            <a:p>
              <a:pPr algn="ctr"/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Signal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" name="화살표: 오른쪽 21">
              <a:extLst>
                <a:ext uri="{FF2B5EF4-FFF2-40B4-BE49-F238E27FC236}">
                  <a16:creationId xmlns:a16="http://schemas.microsoft.com/office/drawing/2014/main" id="{4402A745-C10E-455F-9D27-DBC8783B5832}"/>
                </a:ext>
              </a:extLst>
            </p:cNvPr>
            <p:cNvSpPr/>
            <p:nvPr/>
          </p:nvSpPr>
          <p:spPr>
            <a:xfrm flipH="1">
              <a:off x="3304067" y="4695825"/>
              <a:ext cx="990600" cy="333375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화살표: 오른쪽 22">
              <a:extLst>
                <a:ext uri="{FF2B5EF4-FFF2-40B4-BE49-F238E27FC236}">
                  <a16:creationId xmlns:a16="http://schemas.microsoft.com/office/drawing/2014/main" id="{FA01A039-2F6D-4933-834A-C6157F7B408A}"/>
                </a:ext>
              </a:extLst>
            </p:cNvPr>
            <p:cNvSpPr/>
            <p:nvPr/>
          </p:nvSpPr>
          <p:spPr>
            <a:xfrm flipH="1">
              <a:off x="6966308" y="4682302"/>
              <a:ext cx="990600" cy="333375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화살표: 오른쪽 23">
              <a:extLst>
                <a:ext uri="{FF2B5EF4-FFF2-40B4-BE49-F238E27FC236}">
                  <a16:creationId xmlns:a16="http://schemas.microsoft.com/office/drawing/2014/main" id="{E02A9292-005F-4D51-8A68-BC044BCD0433}"/>
                </a:ext>
              </a:extLst>
            </p:cNvPr>
            <p:cNvSpPr/>
            <p:nvPr/>
          </p:nvSpPr>
          <p:spPr>
            <a:xfrm rot="16200000" flipH="1">
              <a:off x="8675998" y="3318157"/>
              <a:ext cx="1237803" cy="333375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구름 6">
              <a:extLst>
                <a:ext uri="{FF2B5EF4-FFF2-40B4-BE49-F238E27FC236}">
                  <a16:creationId xmlns:a16="http://schemas.microsoft.com/office/drawing/2014/main" id="{EB839C36-22CA-4429-A7DB-735972E5EB0A}"/>
                </a:ext>
              </a:extLst>
            </p:cNvPr>
            <p:cNvSpPr/>
            <p:nvPr/>
          </p:nvSpPr>
          <p:spPr>
            <a:xfrm>
              <a:off x="8169450" y="2971267"/>
              <a:ext cx="2241375" cy="886357"/>
            </a:xfrm>
            <a:prstGeom prst="cloud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Channel</a:t>
              </a:r>
              <a:endPara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D0F9422C-BF0E-4512-8109-D29A697FF175}"/>
                </a:ext>
              </a:extLst>
            </p:cNvPr>
            <p:cNvGrpSpPr/>
            <p:nvPr/>
          </p:nvGrpSpPr>
          <p:grpSpPr>
            <a:xfrm>
              <a:off x="790576" y="1228725"/>
              <a:ext cx="9734550" cy="1630305"/>
              <a:chOff x="790576" y="1228725"/>
              <a:chExt cx="9734550" cy="1630305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5B1A65D-B3FD-46C2-BCE6-2B36412ED1E5}"/>
                  </a:ext>
                </a:extLst>
              </p:cNvPr>
              <p:cNvSpPr/>
              <p:nvPr/>
            </p:nvSpPr>
            <p:spPr>
              <a:xfrm>
                <a:off x="790576" y="1504950"/>
                <a:ext cx="9734550" cy="1354080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855DA3F6-A4D5-4D3B-8F52-B81FD15515A3}"/>
                  </a:ext>
                </a:extLst>
              </p:cNvPr>
              <p:cNvSpPr/>
              <p:nvPr/>
            </p:nvSpPr>
            <p:spPr>
              <a:xfrm>
                <a:off x="790576" y="1228725"/>
                <a:ext cx="733424" cy="265170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Tx</a:t>
                </a:r>
                <a:endPara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1876027F-6FE3-4BFC-9C61-E7D3C55E56D1}"/>
                </a:ext>
              </a:extLst>
            </p:cNvPr>
            <p:cNvGrpSpPr/>
            <p:nvPr/>
          </p:nvGrpSpPr>
          <p:grpSpPr>
            <a:xfrm>
              <a:off x="763212" y="3913793"/>
              <a:ext cx="9734550" cy="1630305"/>
              <a:chOff x="790576" y="1228725"/>
              <a:chExt cx="9734550" cy="1630305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6C7511E3-337E-4DCC-97D2-371FF31BE0BC}"/>
                  </a:ext>
                </a:extLst>
              </p:cNvPr>
              <p:cNvSpPr/>
              <p:nvPr/>
            </p:nvSpPr>
            <p:spPr>
              <a:xfrm>
                <a:off x="790576" y="1504950"/>
                <a:ext cx="9734550" cy="135408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76F729D2-D0E7-4213-A8C5-E6BADA4C20D6}"/>
                  </a:ext>
                </a:extLst>
              </p:cNvPr>
              <p:cNvSpPr/>
              <p:nvPr/>
            </p:nvSpPr>
            <p:spPr>
              <a:xfrm>
                <a:off x="790576" y="1228725"/>
                <a:ext cx="733424" cy="26517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Rx</a:t>
                </a:r>
                <a:endPara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261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5630487" y="6380949"/>
            <a:ext cx="931026" cy="365125"/>
          </a:xfrm>
        </p:spPr>
        <p:txBody>
          <a:bodyPr/>
          <a:lstStyle/>
          <a:p>
            <a:fld id="{C33509E8-EDB3-4BFB-9C63-B01D176D4351}" type="slidenum">
              <a:rPr lang="ko-KR" altLang="en-US" smtClean="0"/>
              <a:pPr/>
              <a:t>4</a:t>
            </a:fld>
            <a:endParaRPr lang="ko-KR" altLang="en-US"/>
          </a:p>
        </p:txBody>
      </p:sp>
      <p:grpSp>
        <p:nvGrpSpPr>
          <p:cNvPr id="81" name="Group 44">
            <a:extLst>
              <a:ext uri="{FF2B5EF4-FFF2-40B4-BE49-F238E27FC236}">
                <a16:creationId xmlns:a16="http://schemas.microsoft.com/office/drawing/2014/main" id="{0F2E0C87-E3DB-4FEA-B155-FD000896F28A}"/>
              </a:ext>
            </a:extLst>
          </p:cNvPr>
          <p:cNvGrpSpPr/>
          <p:nvPr/>
        </p:nvGrpSpPr>
        <p:grpSpPr>
          <a:xfrm>
            <a:off x="2956178" y="210099"/>
            <a:ext cx="6793991" cy="648512"/>
            <a:chOff x="3637733" y="265094"/>
            <a:chExt cx="6310406" cy="648512"/>
          </a:xfrm>
        </p:grpSpPr>
        <p:sp>
          <p:nvSpPr>
            <p:cNvPr id="82" name="Rectangle 3">
              <a:extLst>
                <a:ext uri="{FF2B5EF4-FFF2-40B4-BE49-F238E27FC236}">
                  <a16:creationId xmlns:a16="http://schemas.microsoft.com/office/drawing/2014/main" id="{C25F6BF5-5EF9-4649-9191-E0F7DFF662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7733" y="265094"/>
              <a:ext cx="6310406" cy="648512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latinLnBrk="0"/>
              <a:r>
                <a:rPr lang="en-US" altLang="ko-KR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rPr>
                <a:t>2-1. Level 1</a:t>
              </a:r>
            </a:p>
          </p:txBody>
        </p:sp>
        <p:cxnSp>
          <p:nvCxnSpPr>
            <p:cNvPr id="84" name="Straight Connector 52">
              <a:extLst>
                <a:ext uri="{FF2B5EF4-FFF2-40B4-BE49-F238E27FC236}">
                  <a16:creationId xmlns:a16="http://schemas.microsoft.com/office/drawing/2014/main" id="{7C088FD6-D64F-4E22-9E52-A45A46049E32}"/>
                </a:ext>
              </a:extLst>
            </p:cNvPr>
            <p:cNvCxnSpPr>
              <a:cxnSpLocks/>
            </p:cNvCxnSpPr>
            <p:nvPr/>
          </p:nvCxnSpPr>
          <p:spPr>
            <a:xfrm>
              <a:off x="3669565" y="853565"/>
              <a:ext cx="6209540" cy="11430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87D2056-65C4-49BE-98F2-B1359FAA7507}"/>
              </a:ext>
            </a:extLst>
          </p:cNvPr>
          <p:cNvSpPr txBox="1"/>
          <p:nvPr/>
        </p:nvSpPr>
        <p:spPr>
          <a:xfrm>
            <a:off x="342900" y="1157436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‘hello world’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 들어왔을 때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3ED84C-6A4F-4D52-9062-9B4684E373D1}"/>
              </a:ext>
            </a:extLst>
          </p:cNvPr>
          <p:cNvSpPr txBox="1"/>
          <p:nvPr/>
        </p:nvSpPr>
        <p:spPr>
          <a:xfrm>
            <a:off x="482600" y="1894384"/>
            <a:ext cx="5461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</a:p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</a:p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</a:p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</a:t>
            </a:r>
          </a:p>
          <a:p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</a:p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</a:t>
            </a:r>
          </a:p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</a:p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</a:p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D2F0E8-2D6D-476B-A0B0-0AF067524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536" y="1856284"/>
            <a:ext cx="1507192" cy="4391325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66BB062A-BAA1-4561-A92F-0004E5EAAC59}"/>
              </a:ext>
            </a:extLst>
          </p:cNvPr>
          <p:cNvSpPr/>
          <p:nvPr/>
        </p:nvSpPr>
        <p:spPr>
          <a:xfrm>
            <a:off x="1054100" y="3873500"/>
            <a:ext cx="203200" cy="2667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A615BAAA-9451-416D-84FD-F648241838BB}"/>
              </a:ext>
            </a:extLst>
          </p:cNvPr>
          <p:cNvSpPr/>
          <p:nvPr/>
        </p:nvSpPr>
        <p:spPr>
          <a:xfrm>
            <a:off x="3118882" y="3873500"/>
            <a:ext cx="203200" cy="2667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8869B778-8889-4C34-A9C8-DB5454A7A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873" y="1856283"/>
            <a:ext cx="1507192" cy="4391325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DDA415E5-EA5C-4E2C-8D96-B05B8F1132FB}"/>
              </a:ext>
            </a:extLst>
          </p:cNvPr>
          <p:cNvSpPr/>
          <p:nvPr/>
        </p:nvSpPr>
        <p:spPr>
          <a:xfrm>
            <a:off x="3543301" y="1945184"/>
            <a:ext cx="1334464" cy="3535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46">
            <a:extLst>
              <a:ext uri="{FF2B5EF4-FFF2-40B4-BE49-F238E27FC236}">
                <a16:creationId xmlns:a16="http://schemas.microsoft.com/office/drawing/2014/main" id="{DF282A40-8851-4B69-A183-FA034F7DB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208603"/>
              </p:ext>
            </p:extLst>
          </p:nvPr>
        </p:nvGraphicFramePr>
        <p:xfrm>
          <a:off x="5809520" y="3784600"/>
          <a:ext cx="6023226" cy="461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566">
                  <a:extLst>
                    <a:ext uri="{9D8B030D-6E8A-4147-A177-3AD203B41FA5}">
                      <a16:colId xmlns:a16="http://schemas.microsoft.com/office/drawing/2014/main" val="582785109"/>
                    </a:ext>
                  </a:extLst>
                </a:gridCol>
                <a:gridCol w="547566">
                  <a:extLst>
                    <a:ext uri="{9D8B030D-6E8A-4147-A177-3AD203B41FA5}">
                      <a16:colId xmlns:a16="http://schemas.microsoft.com/office/drawing/2014/main" val="86078728"/>
                    </a:ext>
                  </a:extLst>
                </a:gridCol>
                <a:gridCol w="547566">
                  <a:extLst>
                    <a:ext uri="{9D8B030D-6E8A-4147-A177-3AD203B41FA5}">
                      <a16:colId xmlns:a16="http://schemas.microsoft.com/office/drawing/2014/main" val="2244332562"/>
                    </a:ext>
                  </a:extLst>
                </a:gridCol>
                <a:gridCol w="547566">
                  <a:extLst>
                    <a:ext uri="{9D8B030D-6E8A-4147-A177-3AD203B41FA5}">
                      <a16:colId xmlns:a16="http://schemas.microsoft.com/office/drawing/2014/main" val="68871417"/>
                    </a:ext>
                  </a:extLst>
                </a:gridCol>
                <a:gridCol w="547566">
                  <a:extLst>
                    <a:ext uri="{9D8B030D-6E8A-4147-A177-3AD203B41FA5}">
                      <a16:colId xmlns:a16="http://schemas.microsoft.com/office/drawing/2014/main" val="3499216757"/>
                    </a:ext>
                  </a:extLst>
                </a:gridCol>
                <a:gridCol w="547566">
                  <a:extLst>
                    <a:ext uri="{9D8B030D-6E8A-4147-A177-3AD203B41FA5}">
                      <a16:colId xmlns:a16="http://schemas.microsoft.com/office/drawing/2014/main" val="2062001411"/>
                    </a:ext>
                  </a:extLst>
                </a:gridCol>
                <a:gridCol w="547566">
                  <a:extLst>
                    <a:ext uri="{9D8B030D-6E8A-4147-A177-3AD203B41FA5}">
                      <a16:colId xmlns:a16="http://schemas.microsoft.com/office/drawing/2014/main" val="2662071972"/>
                    </a:ext>
                  </a:extLst>
                </a:gridCol>
                <a:gridCol w="547566">
                  <a:extLst>
                    <a:ext uri="{9D8B030D-6E8A-4147-A177-3AD203B41FA5}">
                      <a16:colId xmlns:a16="http://schemas.microsoft.com/office/drawing/2014/main" val="1834133738"/>
                    </a:ext>
                  </a:extLst>
                </a:gridCol>
                <a:gridCol w="547566">
                  <a:extLst>
                    <a:ext uri="{9D8B030D-6E8A-4147-A177-3AD203B41FA5}">
                      <a16:colId xmlns:a16="http://schemas.microsoft.com/office/drawing/2014/main" val="2376694630"/>
                    </a:ext>
                  </a:extLst>
                </a:gridCol>
                <a:gridCol w="547566">
                  <a:extLst>
                    <a:ext uri="{9D8B030D-6E8A-4147-A177-3AD203B41FA5}">
                      <a16:colId xmlns:a16="http://schemas.microsoft.com/office/drawing/2014/main" val="2718745126"/>
                    </a:ext>
                  </a:extLst>
                </a:gridCol>
                <a:gridCol w="547566">
                  <a:extLst>
                    <a:ext uri="{9D8B030D-6E8A-4147-A177-3AD203B41FA5}">
                      <a16:colId xmlns:a16="http://schemas.microsoft.com/office/drawing/2014/main" val="759120526"/>
                    </a:ext>
                  </a:extLst>
                </a:gridCol>
              </a:tblGrid>
              <a:tr h="461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0…0</a:t>
                      </a:r>
                      <a:endParaRPr lang="ko-KR" altLang="en-US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0…0</a:t>
                      </a:r>
                      <a:endParaRPr lang="ko-KR" altLang="en-US" sz="14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0…0</a:t>
                      </a:r>
                      <a:endParaRPr lang="ko-KR" altLang="en-US" sz="14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0…0</a:t>
                      </a:r>
                      <a:endParaRPr lang="ko-KR" altLang="en-US" sz="14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0…0</a:t>
                      </a:r>
                      <a:endParaRPr lang="ko-KR" altLang="en-US" sz="14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0…0</a:t>
                      </a:r>
                      <a:endParaRPr lang="ko-KR" altLang="en-US" sz="14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0…0</a:t>
                      </a:r>
                      <a:endParaRPr lang="ko-KR" altLang="en-US" sz="14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0…0</a:t>
                      </a:r>
                      <a:endParaRPr lang="ko-KR" altLang="en-US" sz="14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0…0</a:t>
                      </a:r>
                      <a:endParaRPr lang="ko-KR" altLang="en-US" sz="14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0…0</a:t>
                      </a:r>
                      <a:endParaRPr lang="ko-KR" altLang="en-US" sz="14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0…0</a:t>
                      </a:r>
                      <a:endParaRPr lang="ko-KR" altLang="en-US" sz="14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96719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C9A12371-7093-4EB6-9E4A-2368B94EC107}"/>
              </a:ext>
            </a:extLst>
          </p:cNvPr>
          <p:cNvSpPr txBox="1"/>
          <p:nvPr/>
        </p:nvSpPr>
        <p:spPr>
          <a:xfrm>
            <a:off x="5912582" y="3308648"/>
            <a:ext cx="35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95D9FCB9-1E38-4730-AA37-E9DE877FE313}"/>
              </a:ext>
            </a:extLst>
          </p:cNvPr>
          <p:cNvSpPr/>
          <p:nvPr/>
        </p:nvSpPr>
        <p:spPr>
          <a:xfrm>
            <a:off x="5207482" y="3873500"/>
            <a:ext cx="203200" cy="2667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34D5361-4D07-49E1-841A-3ED14DCB26F1}"/>
              </a:ext>
            </a:extLst>
          </p:cNvPr>
          <p:cNvSpPr txBox="1"/>
          <p:nvPr/>
        </p:nvSpPr>
        <p:spPr>
          <a:xfrm>
            <a:off x="6471989" y="3308648"/>
            <a:ext cx="35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D972EAB-17FD-41B2-B74E-8C8B1D6EB978}"/>
              </a:ext>
            </a:extLst>
          </p:cNvPr>
          <p:cNvSpPr txBox="1"/>
          <p:nvPr/>
        </p:nvSpPr>
        <p:spPr>
          <a:xfrm>
            <a:off x="7069496" y="3308648"/>
            <a:ext cx="35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739AC36-D32C-4139-89E7-1D6582AB2E65}"/>
              </a:ext>
            </a:extLst>
          </p:cNvPr>
          <p:cNvSpPr txBox="1"/>
          <p:nvPr/>
        </p:nvSpPr>
        <p:spPr>
          <a:xfrm>
            <a:off x="7641603" y="3308648"/>
            <a:ext cx="35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CC7F250-DA13-432A-8843-E0D92FA2C561}"/>
              </a:ext>
            </a:extLst>
          </p:cNvPr>
          <p:cNvSpPr txBox="1"/>
          <p:nvPr/>
        </p:nvSpPr>
        <p:spPr>
          <a:xfrm>
            <a:off x="8099410" y="3308648"/>
            <a:ext cx="35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474664A-3A6E-461A-A9E2-DA3253E268B2}"/>
              </a:ext>
            </a:extLst>
          </p:cNvPr>
          <p:cNvSpPr txBox="1"/>
          <p:nvPr/>
        </p:nvSpPr>
        <p:spPr>
          <a:xfrm>
            <a:off x="9183815" y="3308648"/>
            <a:ext cx="35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9CC9AE3-717D-4369-AACA-DF410E49001A}"/>
              </a:ext>
            </a:extLst>
          </p:cNvPr>
          <p:cNvSpPr txBox="1"/>
          <p:nvPr/>
        </p:nvSpPr>
        <p:spPr>
          <a:xfrm>
            <a:off x="9743222" y="3308648"/>
            <a:ext cx="35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783B332-44EA-48B2-9E61-1D77E8177033}"/>
              </a:ext>
            </a:extLst>
          </p:cNvPr>
          <p:cNvSpPr txBox="1"/>
          <p:nvPr/>
        </p:nvSpPr>
        <p:spPr>
          <a:xfrm>
            <a:off x="10340729" y="3308648"/>
            <a:ext cx="35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B343EAC-1F70-4A1B-9F88-A2EA864DA2D3}"/>
              </a:ext>
            </a:extLst>
          </p:cNvPr>
          <p:cNvSpPr txBox="1"/>
          <p:nvPr/>
        </p:nvSpPr>
        <p:spPr>
          <a:xfrm>
            <a:off x="10912836" y="3308648"/>
            <a:ext cx="35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64350EC-45AA-4DDB-B3AB-A0D10920F5AE}"/>
              </a:ext>
            </a:extLst>
          </p:cNvPr>
          <p:cNvSpPr txBox="1"/>
          <p:nvPr/>
        </p:nvSpPr>
        <p:spPr>
          <a:xfrm>
            <a:off x="11400946" y="3308648"/>
            <a:ext cx="35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27801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5630487" y="6380949"/>
            <a:ext cx="931026" cy="365125"/>
          </a:xfrm>
        </p:spPr>
        <p:txBody>
          <a:bodyPr/>
          <a:lstStyle/>
          <a:p>
            <a:fld id="{C33509E8-EDB3-4BFB-9C63-B01D176D4351}" type="slidenum">
              <a:rPr lang="ko-KR" altLang="en-US" smtClean="0"/>
              <a:pPr/>
              <a:t>5</a:t>
            </a:fld>
            <a:endParaRPr lang="ko-KR" altLang="en-US"/>
          </a:p>
        </p:txBody>
      </p:sp>
      <p:grpSp>
        <p:nvGrpSpPr>
          <p:cNvPr id="81" name="Group 44">
            <a:extLst>
              <a:ext uri="{FF2B5EF4-FFF2-40B4-BE49-F238E27FC236}">
                <a16:creationId xmlns:a16="http://schemas.microsoft.com/office/drawing/2014/main" id="{0F2E0C87-E3DB-4FEA-B155-FD000896F28A}"/>
              </a:ext>
            </a:extLst>
          </p:cNvPr>
          <p:cNvGrpSpPr/>
          <p:nvPr/>
        </p:nvGrpSpPr>
        <p:grpSpPr>
          <a:xfrm>
            <a:off x="2956178" y="210099"/>
            <a:ext cx="6793991" cy="648512"/>
            <a:chOff x="3637733" y="265094"/>
            <a:chExt cx="6310406" cy="648512"/>
          </a:xfrm>
        </p:grpSpPr>
        <p:sp>
          <p:nvSpPr>
            <p:cNvPr id="82" name="Rectangle 3">
              <a:extLst>
                <a:ext uri="{FF2B5EF4-FFF2-40B4-BE49-F238E27FC236}">
                  <a16:creationId xmlns:a16="http://schemas.microsoft.com/office/drawing/2014/main" id="{C25F6BF5-5EF9-4649-9191-E0F7DFF662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7733" y="265094"/>
              <a:ext cx="6310406" cy="648512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latinLnBrk="0"/>
              <a:r>
                <a:rPr lang="en-US" altLang="ko-KR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rPr>
                <a:t>2-1. Level 1</a:t>
              </a:r>
            </a:p>
          </p:txBody>
        </p:sp>
        <p:cxnSp>
          <p:nvCxnSpPr>
            <p:cNvPr id="84" name="Straight Connector 52">
              <a:extLst>
                <a:ext uri="{FF2B5EF4-FFF2-40B4-BE49-F238E27FC236}">
                  <a16:creationId xmlns:a16="http://schemas.microsoft.com/office/drawing/2014/main" id="{7C088FD6-D64F-4E22-9E52-A45A46049E32}"/>
                </a:ext>
              </a:extLst>
            </p:cNvPr>
            <p:cNvCxnSpPr>
              <a:cxnSpLocks/>
            </p:cNvCxnSpPr>
            <p:nvPr/>
          </p:nvCxnSpPr>
          <p:spPr>
            <a:xfrm>
              <a:off x="3669565" y="853565"/>
              <a:ext cx="6209540" cy="11430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0" name="표 46">
            <a:extLst>
              <a:ext uri="{FF2B5EF4-FFF2-40B4-BE49-F238E27FC236}">
                <a16:creationId xmlns:a16="http://schemas.microsoft.com/office/drawing/2014/main" id="{DF282A40-8851-4B69-A183-FA034F7DB773}"/>
              </a:ext>
            </a:extLst>
          </p:cNvPr>
          <p:cNvGraphicFramePr>
            <a:graphicFrameLocks noGrp="1"/>
          </p:cNvGraphicFramePr>
          <p:nvPr/>
        </p:nvGraphicFramePr>
        <p:xfrm>
          <a:off x="3087308" y="1527101"/>
          <a:ext cx="6023226" cy="461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566">
                  <a:extLst>
                    <a:ext uri="{9D8B030D-6E8A-4147-A177-3AD203B41FA5}">
                      <a16:colId xmlns:a16="http://schemas.microsoft.com/office/drawing/2014/main" val="582785109"/>
                    </a:ext>
                  </a:extLst>
                </a:gridCol>
                <a:gridCol w="547566">
                  <a:extLst>
                    <a:ext uri="{9D8B030D-6E8A-4147-A177-3AD203B41FA5}">
                      <a16:colId xmlns:a16="http://schemas.microsoft.com/office/drawing/2014/main" val="86078728"/>
                    </a:ext>
                  </a:extLst>
                </a:gridCol>
                <a:gridCol w="547566">
                  <a:extLst>
                    <a:ext uri="{9D8B030D-6E8A-4147-A177-3AD203B41FA5}">
                      <a16:colId xmlns:a16="http://schemas.microsoft.com/office/drawing/2014/main" val="2244332562"/>
                    </a:ext>
                  </a:extLst>
                </a:gridCol>
                <a:gridCol w="547566">
                  <a:extLst>
                    <a:ext uri="{9D8B030D-6E8A-4147-A177-3AD203B41FA5}">
                      <a16:colId xmlns:a16="http://schemas.microsoft.com/office/drawing/2014/main" val="68871417"/>
                    </a:ext>
                  </a:extLst>
                </a:gridCol>
                <a:gridCol w="547566">
                  <a:extLst>
                    <a:ext uri="{9D8B030D-6E8A-4147-A177-3AD203B41FA5}">
                      <a16:colId xmlns:a16="http://schemas.microsoft.com/office/drawing/2014/main" val="3499216757"/>
                    </a:ext>
                  </a:extLst>
                </a:gridCol>
                <a:gridCol w="547566">
                  <a:extLst>
                    <a:ext uri="{9D8B030D-6E8A-4147-A177-3AD203B41FA5}">
                      <a16:colId xmlns:a16="http://schemas.microsoft.com/office/drawing/2014/main" val="2062001411"/>
                    </a:ext>
                  </a:extLst>
                </a:gridCol>
                <a:gridCol w="547566">
                  <a:extLst>
                    <a:ext uri="{9D8B030D-6E8A-4147-A177-3AD203B41FA5}">
                      <a16:colId xmlns:a16="http://schemas.microsoft.com/office/drawing/2014/main" val="2662071972"/>
                    </a:ext>
                  </a:extLst>
                </a:gridCol>
                <a:gridCol w="547566">
                  <a:extLst>
                    <a:ext uri="{9D8B030D-6E8A-4147-A177-3AD203B41FA5}">
                      <a16:colId xmlns:a16="http://schemas.microsoft.com/office/drawing/2014/main" val="1834133738"/>
                    </a:ext>
                  </a:extLst>
                </a:gridCol>
                <a:gridCol w="547566">
                  <a:extLst>
                    <a:ext uri="{9D8B030D-6E8A-4147-A177-3AD203B41FA5}">
                      <a16:colId xmlns:a16="http://schemas.microsoft.com/office/drawing/2014/main" val="2376694630"/>
                    </a:ext>
                  </a:extLst>
                </a:gridCol>
                <a:gridCol w="547566">
                  <a:extLst>
                    <a:ext uri="{9D8B030D-6E8A-4147-A177-3AD203B41FA5}">
                      <a16:colId xmlns:a16="http://schemas.microsoft.com/office/drawing/2014/main" val="2718745126"/>
                    </a:ext>
                  </a:extLst>
                </a:gridCol>
                <a:gridCol w="547566">
                  <a:extLst>
                    <a:ext uri="{9D8B030D-6E8A-4147-A177-3AD203B41FA5}">
                      <a16:colId xmlns:a16="http://schemas.microsoft.com/office/drawing/2014/main" val="759120526"/>
                    </a:ext>
                  </a:extLst>
                </a:gridCol>
              </a:tblGrid>
              <a:tr h="461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0…0</a:t>
                      </a:r>
                      <a:endParaRPr lang="ko-KR" altLang="en-US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0…0</a:t>
                      </a:r>
                      <a:endParaRPr lang="ko-KR" altLang="en-US" sz="14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0…0</a:t>
                      </a:r>
                      <a:endParaRPr lang="ko-KR" altLang="en-US" sz="14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0…0</a:t>
                      </a:r>
                      <a:endParaRPr lang="ko-KR" altLang="en-US" sz="14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0…0</a:t>
                      </a:r>
                      <a:endParaRPr lang="ko-KR" altLang="en-US" sz="14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0…0</a:t>
                      </a:r>
                      <a:endParaRPr lang="ko-KR" altLang="en-US" sz="14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0…0</a:t>
                      </a:r>
                      <a:endParaRPr lang="ko-KR" altLang="en-US" sz="14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0…0</a:t>
                      </a:r>
                      <a:endParaRPr lang="ko-KR" altLang="en-US" sz="14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0…0</a:t>
                      </a:r>
                      <a:endParaRPr lang="ko-KR" altLang="en-US" sz="14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0…0</a:t>
                      </a:r>
                      <a:endParaRPr lang="ko-KR" altLang="en-US" sz="14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0…0</a:t>
                      </a:r>
                      <a:endParaRPr lang="ko-KR" altLang="en-US" sz="14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96719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F59E95C0-24AA-4A2D-8BAB-19D0680AB738}"/>
              </a:ext>
            </a:extLst>
          </p:cNvPr>
          <p:cNvGrpSpPr/>
          <p:nvPr/>
        </p:nvGrpSpPr>
        <p:grpSpPr>
          <a:xfrm>
            <a:off x="3190370" y="1051149"/>
            <a:ext cx="5843964" cy="461665"/>
            <a:chOff x="5912582" y="3308648"/>
            <a:chExt cx="5843964" cy="46166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9A12371-7093-4EB6-9E4A-2368B94EC107}"/>
                </a:ext>
              </a:extLst>
            </p:cNvPr>
            <p:cNvSpPr txBox="1"/>
            <p:nvPr/>
          </p:nvSpPr>
          <p:spPr>
            <a:xfrm>
              <a:off x="5912582" y="3308648"/>
              <a:ext cx="35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34D5361-4D07-49E1-841A-3ED14DCB26F1}"/>
                </a:ext>
              </a:extLst>
            </p:cNvPr>
            <p:cNvSpPr txBox="1"/>
            <p:nvPr/>
          </p:nvSpPr>
          <p:spPr>
            <a:xfrm>
              <a:off x="6471989" y="3308648"/>
              <a:ext cx="35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D972EAB-17FD-41B2-B74E-8C8B1D6EB978}"/>
                </a:ext>
              </a:extLst>
            </p:cNvPr>
            <p:cNvSpPr txBox="1"/>
            <p:nvPr/>
          </p:nvSpPr>
          <p:spPr>
            <a:xfrm>
              <a:off x="7044096" y="3308648"/>
              <a:ext cx="35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739AC36-D32C-4139-89E7-1D6582AB2E65}"/>
                </a:ext>
              </a:extLst>
            </p:cNvPr>
            <p:cNvSpPr txBox="1"/>
            <p:nvPr/>
          </p:nvSpPr>
          <p:spPr>
            <a:xfrm>
              <a:off x="7616203" y="3308648"/>
              <a:ext cx="35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CC7F250-DA13-432A-8843-E0D92FA2C561}"/>
                </a:ext>
              </a:extLst>
            </p:cNvPr>
            <p:cNvSpPr txBox="1"/>
            <p:nvPr/>
          </p:nvSpPr>
          <p:spPr>
            <a:xfrm>
              <a:off x="8086710" y="3308648"/>
              <a:ext cx="35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74664A-3A6E-461A-A9E2-DA3253E268B2}"/>
                </a:ext>
              </a:extLst>
            </p:cNvPr>
            <p:cNvSpPr txBox="1"/>
            <p:nvPr/>
          </p:nvSpPr>
          <p:spPr>
            <a:xfrm>
              <a:off x="9183815" y="3308648"/>
              <a:ext cx="35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9CC9AE3-717D-4369-AACA-DF410E49001A}"/>
                </a:ext>
              </a:extLst>
            </p:cNvPr>
            <p:cNvSpPr txBox="1"/>
            <p:nvPr/>
          </p:nvSpPr>
          <p:spPr>
            <a:xfrm>
              <a:off x="9743222" y="3308648"/>
              <a:ext cx="35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783B332-44EA-48B2-9E61-1D77E8177033}"/>
                </a:ext>
              </a:extLst>
            </p:cNvPr>
            <p:cNvSpPr txBox="1"/>
            <p:nvPr/>
          </p:nvSpPr>
          <p:spPr>
            <a:xfrm>
              <a:off x="10340729" y="3308648"/>
              <a:ext cx="35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B343EAC-1F70-4A1B-9F88-A2EA864DA2D3}"/>
                </a:ext>
              </a:extLst>
            </p:cNvPr>
            <p:cNvSpPr txBox="1"/>
            <p:nvPr/>
          </p:nvSpPr>
          <p:spPr>
            <a:xfrm>
              <a:off x="10912836" y="3308648"/>
              <a:ext cx="35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64350EC-45AA-4DDB-B3AB-A0D10920F5AE}"/>
                </a:ext>
              </a:extLst>
            </p:cNvPr>
            <p:cNvSpPr txBox="1"/>
            <p:nvPr/>
          </p:nvSpPr>
          <p:spPr>
            <a:xfrm>
              <a:off x="11400946" y="3308648"/>
              <a:ext cx="35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</a:t>
              </a:r>
            </a:p>
          </p:txBody>
        </p:sp>
      </p:grpSp>
      <p:graphicFrame>
        <p:nvGraphicFramePr>
          <p:cNvPr id="26" name="표 46">
            <a:extLst>
              <a:ext uri="{FF2B5EF4-FFF2-40B4-BE49-F238E27FC236}">
                <a16:creationId xmlns:a16="http://schemas.microsoft.com/office/drawing/2014/main" id="{38128986-FCEB-4D6C-9682-95A202EEDEC2}"/>
              </a:ext>
            </a:extLst>
          </p:cNvPr>
          <p:cNvGraphicFramePr>
            <a:graphicFrameLocks noGrp="1"/>
          </p:cNvGraphicFramePr>
          <p:nvPr/>
        </p:nvGraphicFramePr>
        <p:xfrm>
          <a:off x="3084387" y="2745740"/>
          <a:ext cx="602322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3225">
                  <a:extLst>
                    <a:ext uri="{9D8B030D-6E8A-4147-A177-3AD203B41FA5}">
                      <a16:colId xmlns:a16="http://schemas.microsoft.com/office/drawing/2014/main" val="582785109"/>
                    </a:ext>
                  </a:extLst>
                </a:gridCol>
              </a:tblGrid>
              <a:tr h="461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010….01010000000000000000000</a:t>
                      </a:r>
                      <a:endParaRPr lang="ko-KR" altLang="en-US" sz="28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96719"/>
                  </a:ext>
                </a:extLst>
              </a:tr>
            </a:tbl>
          </a:graphicData>
        </a:graphic>
      </p:graphicFrame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425819DC-64E7-4098-8045-3514100DBB0E}"/>
              </a:ext>
            </a:extLst>
          </p:cNvPr>
          <p:cNvSpPr/>
          <p:nvPr/>
        </p:nvSpPr>
        <p:spPr>
          <a:xfrm rot="5400000">
            <a:off x="5997320" y="2255841"/>
            <a:ext cx="203200" cy="2667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5A317C4-539B-4B2A-805E-08470FFC4176}"/>
              </a:ext>
            </a:extLst>
          </p:cNvPr>
          <p:cNvSpPr txBox="1"/>
          <p:nvPr/>
        </p:nvSpPr>
        <p:spPr>
          <a:xfrm>
            <a:off x="3545970" y="3444170"/>
            <a:ext cx="5170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배열의 길이가 </a:t>
            </a: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nfft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배수가 되도록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zero padding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오른쪽에 추가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5" name="표 46">
            <a:extLst>
              <a:ext uri="{FF2B5EF4-FFF2-40B4-BE49-F238E27FC236}">
                <a16:creationId xmlns:a16="http://schemas.microsoft.com/office/drawing/2014/main" id="{545EE105-6EE8-446D-B644-0FB770362E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63869"/>
              </p:ext>
            </p:extLst>
          </p:nvPr>
        </p:nvGraphicFramePr>
        <p:xfrm>
          <a:off x="1844473" y="4657251"/>
          <a:ext cx="87697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9751">
                  <a:extLst>
                    <a:ext uri="{9D8B030D-6E8A-4147-A177-3AD203B41FA5}">
                      <a16:colId xmlns:a16="http://schemas.microsoft.com/office/drawing/2014/main" val="582785109"/>
                    </a:ext>
                  </a:extLst>
                </a:gridCol>
              </a:tblGrid>
              <a:tr h="461664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2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010110010…01001011010</a:t>
                      </a:r>
                      <a:endParaRPr lang="ko-KR" altLang="en-US" sz="28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96719"/>
                  </a:ext>
                </a:extLst>
              </a:tr>
            </a:tbl>
          </a:graphicData>
        </a:graphic>
      </p:graphicFrame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3DA4011A-66BE-48C5-9B84-1E15430B7CA9}"/>
              </a:ext>
            </a:extLst>
          </p:cNvPr>
          <p:cNvSpPr/>
          <p:nvPr/>
        </p:nvSpPr>
        <p:spPr>
          <a:xfrm rot="5400000">
            <a:off x="5994399" y="4253084"/>
            <a:ext cx="203200" cy="2667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3E30EB0-CAEB-4C96-8396-E89996C557FA}"/>
              </a:ext>
            </a:extLst>
          </p:cNvPr>
          <p:cNvSpPr txBox="1"/>
          <p:nvPr/>
        </p:nvSpPr>
        <p:spPr>
          <a:xfrm>
            <a:off x="9166844" y="1527100"/>
            <a:ext cx="110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88bit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93DD52-4ED0-4601-BD66-D5513A20B30E}"/>
              </a:ext>
            </a:extLst>
          </p:cNvPr>
          <p:cNvSpPr txBox="1"/>
          <p:nvPr/>
        </p:nvSpPr>
        <p:spPr>
          <a:xfrm>
            <a:off x="9122116" y="2745740"/>
            <a:ext cx="135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128bit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3375174-A562-4D0D-84BB-6AACA0436073}"/>
              </a:ext>
            </a:extLst>
          </p:cNvPr>
          <p:cNvSpPr txBox="1"/>
          <p:nvPr/>
        </p:nvSpPr>
        <p:spPr>
          <a:xfrm>
            <a:off x="10614224" y="4685498"/>
            <a:ext cx="135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256bit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56E6E6D-D93A-4D50-9890-02586E573587}"/>
              </a:ext>
            </a:extLst>
          </p:cNvPr>
          <p:cNvSpPr txBox="1"/>
          <p:nvPr/>
        </p:nvSpPr>
        <p:spPr>
          <a:xfrm>
            <a:off x="3215770" y="5243122"/>
            <a:ext cx="7618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Apply turbo coder (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배열 길이가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배가 됨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7947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5630487" y="6380949"/>
            <a:ext cx="931026" cy="365125"/>
          </a:xfrm>
        </p:spPr>
        <p:txBody>
          <a:bodyPr/>
          <a:lstStyle/>
          <a:p>
            <a:fld id="{C33509E8-EDB3-4BFB-9C63-B01D176D4351}" type="slidenum">
              <a:rPr lang="ko-KR" altLang="en-US" smtClean="0"/>
              <a:pPr/>
              <a:t>6</a:t>
            </a:fld>
            <a:endParaRPr lang="ko-KR" altLang="en-US"/>
          </a:p>
        </p:txBody>
      </p:sp>
      <p:grpSp>
        <p:nvGrpSpPr>
          <p:cNvPr id="81" name="Group 44">
            <a:extLst>
              <a:ext uri="{FF2B5EF4-FFF2-40B4-BE49-F238E27FC236}">
                <a16:creationId xmlns:a16="http://schemas.microsoft.com/office/drawing/2014/main" id="{0F2E0C87-E3DB-4FEA-B155-FD000896F28A}"/>
              </a:ext>
            </a:extLst>
          </p:cNvPr>
          <p:cNvGrpSpPr/>
          <p:nvPr/>
        </p:nvGrpSpPr>
        <p:grpSpPr>
          <a:xfrm>
            <a:off x="2956178" y="210099"/>
            <a:ext cx="6793991" cy="648512"/>
            <a:chOff x="3637733" y="265094"/>
            <a:chExt cx="6310406" cy="648512"/>
          </a:xfrm>
        </p:grpSpPr>
        <p:sp>
          <p:nvSpPr>
            <p:cNvPr id="82" name="Rectangle 3">
              <a:extLst>
                <a:ext uri="{FF2B5EF4-FFF2-40B4-BE49-F238E27FC236}">
                  <a16:creationId xmlns:a16="http://schemas.microsoft.com/office/drawing/2014/main" id="{C25F6BF5-5EF9-4649-9191-E0F7DFF662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7733" y="265094"/>
              <a:ext cx="6310406" cy="648512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latinLnBrk="0"/>
              <a:r>
                <a:rPr lang="en-US" altLang="ko-KR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rPr>
                <a:t>2-1. Level 1</a:t>
              </a:r>
            </a:p>
          </p:txBody>
        </p:sp>
        <p:cxnSp>
          <p:nvCxnSpPr>
            <p:cNvPr id="84" name="Straight Connector 52">
              <a:extLst>
                <a:ext uri="{FF2B5EF4-FFF2-40B4-BE49-F238E27FC236}">
                  <a16:creationId xmlns:a16="http://schemas.microsoft.com/office/drawing/2014/main" id="{7C088FD6-D64F-4E22-9E52-A45A46049E32}"/>
                </a:ext>
              </a:extLst>
            </p:cNvPr>
            <p:cNvCxnSpPr>
              <a:cxnSpLocks/>
            </p:cNvCxnSpPr>
            <p:nvPr/>
          </p:nvCxnSpPr>
          <p:spPr>
            <a:xfrm>
              <a:off x="3669565" y="853565"/>
              <a:ext cx="6209540" cy="11430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5" name="표 46">
            <a:extLst>
              <a:ext uri="{FF2B5EF4-FFF2-40B4-BE49-F238E27FC236}">
                <a16:creationId xmlns:a16="http://schemas.microsoft.com/office/drawing/2014/main" id="{545EE105-6EE8-446D-B644-0FB770362E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574123"/>
              </p:ext>
            </p:extLst>
          </p:nvPr>
        </p:nvGraphicFramePr>
        <p:xfrm>
          <a:off x="1565073" y="1804871"/>
          <a:ext cx="87697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9751">
                  <a:extLst>
                    <a:ext uri="{9D8B030D-6E8A-4147-A177-3AD203B41FA5}">
                      <a16:colId xmlns:a16="http://schemas.microsoft.com/office/drawing/2014/main" val="582785109"/>
                    </a:ext>
                  </a:extLst>
                </a:gridCol>
              </a:tblGrid>
              <a:tr h="461664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2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010110010…01001011010</a:t>
                      </a:r>
                      <a:endParaRPr lang="ko-KR" altLang="en-US" sz="28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96719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D3375174-A562-4D0D-84BB-6AACA0436073}"/>
              </a:ext>
            </a:extLst>
          </p:cNvPr>
          <p:cNvSpPr txBox="1"/>
          <p:nvPr/>
        </p:nvSpPr>
        <p:spPr>
          <a:xfrm>
            <a:off x="10334824" y="1833118"/>
            <a:ext cx="135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256bit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7" name="표 46">
            <a:extLst>
              <a:ext uri="{FF2B5EF4-FFF2-40B4-BE49-F238E27FC236}">
                <a16:creationId xmlns:a16="http://schemas.microsoft.com/office/drawing/2014/main" id="{43CAB177-EE9C-4298-8453-6CFC10F38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648465"/>
              </p:ext>
            </p:extLst>
          </p:nvPr>
        </p:nvGraphicFramePr>
        <p:xfrm>
          <a:off x="4851400" y="4060784"/>
          <a:ext cx="581362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3624">
                  <a:extLst>
                    <a:ext uri="{9D8B030D-6E8A-4147-A177-3AD203B41FA5}">
                      <a16:colId xmlns:a16="http://schemas.microsoft.com/office/drawing/2014/main" val="582785109"/>
                    </a:ext>
                  </a:extLst>
                </a:gridCol>
              </a:tblGrid>
              <a:tr h="461664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2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010110010….01001011010</a:t>
                      </a:r>
                      <a:endParaRPr lang="ko-KR" altLang="en-US" sz="28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96719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A97DF231-FA08-4223-B67E-5F3C5BEEF7E8}"/>
              </a:ext>
            </a:extLst>
          </p:cNvPr>
          <p:cNvSpPr txBox="1"/>
          <p:nvPr/>
        </p:nvSpPr>
        <p:spPr>
          <a:xfrm>
            <a:off x="7207520" y="3565264"/>
            <a:ext cx="135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256bit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FCEB8C-D6A3-4A52-B1B8-574139CEB35E}"/>
              </a:ext>
            </a:extLst>
          </p:cNvPr>
          <p:cNvSpPr txBox="1"/>
          <p:nvPr/>
        </p:nvSpPr>
        <p:spPr>
          <a:xfrm>
            <a:off x="2523864" y="4818394"/>
            <a:ext cx="7618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배열 앞에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왼쪽에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메시지 길이에 대한 정보를 추가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1" name="표 46">
            <a:extLst>
              <a:ext uri="{FF2B5EF4-FFF2-40B4-BE49-F238E27FC236}">
                <a16:creationId xmlns:a16="http://schemas.microsoft.com/office/drawing/2014/main" id="{B0CFBC86-AA82-4968-B6DF-8F649AA2E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320098"/>
              </p:ext>
            </p:extLst>
          </p:nvPr>
        </p:nvGraphicFramePr>
        <p:xfrm>
          <a:off x="2165291" y="4048453"/>
          <a:ext cx="173071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716">
                  <a:extLst>
                    <a:ext uri="{9D8B030D-6E8A-4147-A177-3AD203B41FA5}">
                      <a16:colId xmlns:a16="http://schemas.microsoft.com/office/drawing/2014/main" val="582785109"/>
                    </a:ext>
                  </a:extLst>
                </a:gridCol>
              </a:tblGrid>
              <a:tr h="461664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2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00..1011</a:t>
                      </a:r>
                      <a:endParaRPr lang="ko-KR" altLang="en-US" sz="28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96719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DC2A3610-0DFD-4418-A402-FE35A88DF602}"/>
              </a:ext>
            </a:extLst>
          </p:cNvPr>
          <p:cNvSpPr txBox="1"/>
          <p:nvPr/>
        </p:nvSpPr>
        <p:spPr>
          <a:xfrm>
            <a:off x="2536564" y="3573719"/>
            <a:ext cx="135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64bit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더하기 기호 1">
            <a:extLst>
              <a:ext uri="{FF2B5EF4-FFF2-40B4-BE49-F238E27FC236}">
                <a16:creationId xmlns:a16="http://schemas.microsoft.com/office/drawing/2014/main" id="{0939B292-4E90-4BFE-8D90-93E7A64A659E}"/>
              </a:ext>
            </a:extLst>
          </p:cNvPr>
          <p:cNvSpPr/>
          <p:nvPr/>
        </p:nvSpPr>
        <p:spPr>
          <a:xfrm>
            <a:off x="4146550" y="4069272"/>
            <a:ext cx="470582" cy="461665"/>
          </a:xfrm>
          <a:prstGeom prst="mathPlus">
            <a:avLst>
              <a:gd name="adj1" fmla="val 12516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9E5D2572-5F2E-428C-9774-DA3AF33D2D83}"/>
              </a:ext>
            </a:extLst>
          </p:cNvPr>
          <p:cNvSpPr/>
          <p:nvPr/>
        </p:nvSpPr>
        <p:spPr>
          <a:xfrm rot="5400000">
            <a:off x="5994400" y="3296458"/>
            <a:ext cx="203200" cy="2667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23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5630487" y="6380949"/>
            <a:ext cx="931026" cy="365125"/>
          </a:xfrm>
        </p:spPr>
        <p:txBody>
          <a:bodyPr/>
          <a:lstStyle/>
          <a:p>
            <a:fld id="{C33509E8-EDB3-4BFB-9C63-B01D176D4351}" type="slidenum">
              <a:rPr lang="ko-KR" altLang="en-US" smtClean="0"/>
              <a:pPr/>
              <a:t>7</a:t>
            </a:fld>
            <a:endParaRPr lang="ko-KR" altLang="en-US"/>
          </a:p>
        </p:txBody>
      </p:sp>
      <p:grpSp>
        <p:nvGrpSpPr>
          <p:cNvPr id="81" name="Group 44">
            <a:extLst>
              <a:ext uri="{FF2B5EF4-FFF2-40B4-BE49-F238E27FC236}">
                <a16:creationId xmlns:a16="http://schemas.microsoft.com/office/drawing/2014/main" id="{0F2E0C87-E3DB-4FEA-B155-FD000896F28A}"/>
              </a:ext>
            </a:extLst>
          </p:cNvPr>
          <p:cNvGrpSpPr/>
          <p:nvPr/>
        </p:nvGrpSpPr>
        <p:grpSpPr>
          <a:xfrm>
            <a:off x="2956178" y="210099"/>
            <a:ext cx="6793991" cy="648512"/>
            <a:chOff x="3637733" y="265094"/>
            <a:chExt cx="6310406" cy="648512"/>
          </a:xfrm>
        </p:grpSpPr>
        <p:sp>
          <p:nvSpPr>
            <p:cNvPr id="82" name="Rectangle 3">
              <a:extLst>
                <a:ext uri="{FF2B5EF4-FFF2-40B4-BE49-F238E27FC236}">
                  <a16:creationId xmlns:a16="http://schemas.microsoft.com/office/drawing/2014/main" id="{C25F6BF5-5EF9-4649-9191-E0F7DFF662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7733" y="265094"/>
              <a:ext cx="6310406" cy="648512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latinLnBrk="0"/>
              <a:r>
                <a:rPr lang="en-US" altLang="ko-KR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rPr>
                <a:t>2-2. Level 2</a:t>
              </a:r>
            </a:p>
          </p:txBody>
        </p:sp>
        <p:cxnSp>
          <p:nvCxnSpPr>
            <p:cNvPr id="84" name="Straight Connector 52">
              <a:extLst>
                <a:ext uri="{FF2B5EF4-FFF2-40B4-BE49-F238E27FC236}">
                  <a16:creationId xmlns:a16="http://schemas.microsoft.com/office/drawing/2014/main" id="{7C088FD6-D64F-4E22-9E52-A45A46049E32}"/>
                </a:ext>
              </a:extLst>
            </p:cNvPr>
            <p:cNvCxnSpPr>
              <a:cxnSpLocks/>
            </p:cNvCxnSpPr>
            <p:nvPr/>
          </p:nvCxnSpPr>
          <p:spPr>
            <a:xfrm>
              <a:off x="3669565" y="853565"/>
              <a:ext cx="6209540" cy="11430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7" name="표 46">
            <a:extLst>
              <a:ext uri="{FF2B5EF4-FFF2-40B4-BE49-F238E27FC236}">
                <a16:creationId xmlns:a16="http://schemas.microsoft.com/office/drawing/2014/main" id="{43CAB177-EE9C-4298-8453-6CFC10F38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030766"/>
              </p:ext>
            </p:extLst>
          </p:nvPr>
        </p:nvGraphicFramePr>
        <p:xfrm>
          <a:off x="4159324" y="2507053"/>
          <a:ext cx="581362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3624">
                  <a:extLst>
                    <a:ext uri="{9D8B030D-6E8A-4147-A177-3AD203B41FA5}">
                      <a16:colId xmlns:a16="http://schemas.microsoft.com/office/drawing/2014/main" val="582785109"/>
                    </a:ext>
                  </a:extLst>
                </a:gridCol>
              </a:tblGrid>
              <a:tr h="461664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2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010110010….01001011010</a:t>
                      </a:r>
                      <a:endParaRPr lang="ko-KR" altLang="en-US" sz="28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96719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A97DF231-FA08-4223-B67E-5F3C5BEEF7E8}"/>
              </a:ext>
            </a:extLst>
          </p:cNvPr>
          <p:cNvSpPr txBox="1"/>
          <p:nvPr/>
        </p:nvSpPr>
        <p:spPr>
          <a:xfrm>
            <a:off x="6392034" y="1996776"/>
            <a:ext cx="135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256bit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1" name="표 46">
            <a:extLst>
              <a:ext uri="{FF2B5EF4-FFF2-40B4-BE49-F238E27FC236}">
                <a16:creationId xmlns:a16="http://schemas.microsoft.com/office/drawing/2014/main" id="{B0CFBC86-AA82-4968-B6DF-8F649AA2E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485900"/>
              </p:ext>
            </p:extLst>
          </p:nvPr>
        </p:nvGraphicFramePr>
        <p:xfrm>
          <a:off x="2428608" y="2509158"/>
          <a:ext cx="173071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716">
                  <a:extLst>
                    <a:ext uri="{9D8B030D-6E8A-4147-A177-3AD203B41FA5}">
                      <a16:colId xmlns:a16="http://schemas.microsoft.com/office/drawing/2014/main" val="582785109"/>
                    </a:ext>
                  </a:extLst>
                </a:gridCol>
              </a:tblGrid>
              <a:tr h="461664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2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00..1011</a:t>
                      </a:r>
                      <a:endParaRPr lang="ko-KR" altLang="en-US" sz="28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96719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DC2A3610-0DFD-4418-A402-FE35A88DF602}"/>
              </a:ext>
            </a:extLst>
          </p:cNvPr>
          <p:cNvSpPr txBox="1"/>
          <p:nvPr/>
        </p:nvSpPr>
        <p:spPr>
          <a:xfrm>
            <a:off x="2923988" y="1996777"/>
            <a:ext cx="135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64bit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9E5D2572-5F2E-428C-9774-DA3AF33D2D83}"/>
              </a:ext>
            </a:extLst>
          </p:cNvPr>
          <p:cNvSpPr/>
          <p:nvPr/>
        </p:nvSpPr>
        <p:spPr>
          <a:xfrm rot="5400000">
            <a:off x="6157084" y="3223659"/>
            <a:ext cx="203200" cy="2667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DD4BF6-E332-47DC-A721-593CFD039190}"/>
              </a:ext>
            </a:extLst>
          </p:cNvPr>
          <p:cNvSpPr txBox="1"/>
          <p:nvPr/>
        </p:nvSpPr>
        <p:spPr>
          <a:xfrm>
            <a:off x="9972948" y="2504948"/>
            <a:ext cx="135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320bit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79B6E19-6E12-4686-ACEB-5122293B8B00}"/>
              </a:ext>
            </a:extLst>
          </p:cNvPr>
          <p:cNvSpPr/>
          <p:nvPr/>
        </p:nvSpPr>
        <p:spPr>
          <a:xfrm>
            <a:off x="3992844" y="4300362"/>
            <a:ext cx="1334464" cy="3535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5DBA11-CAD2-4505-A5AF-DF7E9E5A5BDC}"/>
              </a:ext>
            </a:extLst>
          </p:cNvPr>
          <p:cNvSpPr txBox="1"/>
          <p:nvPr/>
        </p:nvSpPr>
        <p:spPr>
          <a:xfrm>
            <a:off x="1079745" y="4871723"/>
            <a:ext cx="10963536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nsym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length(output)/</a:t>
            </a: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nfft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  <a:b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output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</a:t>
            </a: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nfft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나누었을 때 몇 개로 나누어지는지 구함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-&gt;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여기서는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64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개씩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E1A1134-644A-4839-8FC1-18D4108BC29A}"/>
              </a:ext>
            </a:extLst>
          </p:cNvPr>
          <p:cNvSpPr/>
          <p:nvPr/>
        </p:nvSpPr>
        <p:spPr>
          <a:xfrm>
            <a:off x="7066136" y="4300362"/>
            <a:ext cx="1334464" cy="3535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D0C7929-9A96-45E4-9EF7-2DFC0E6DEF53}"/>
              </a:ext>
            </a:extLst>
          </p:cNvPr>
          <p:cNvGrpSpPr/>
          <p:nvPr/>
        </p:nvGrpSpPr>
        <p:grpSpPr>
          <a:xfrm>
            <a:off x="5819457" y="4462439"/>
            <a:ext cx="700374" cy="72000"/>
            <a:chOff x="3314700" y="4060071"/>
            <a:chExt cx="700374" cy="72000"/>
          </a:xfrm>
        </p:grpSpPr>
        <p:sp>
          <p:nvSpPr>
            <p:cNvPr id="3" name="순서도: 연결자 2">
              <a:extLst>
                <a:ext uri="{FF2B5EF4-FFF2-40B4-BE49-F238E27FC236}">
                  <a16:creationId xmlns:a16="http://schemas.microsoft.com/office/drawing/2014/main" id="{4A66EB2E-47E4-47C7-8189-7F8464F5AE35}"/>
                </a:ext>
              </a:extLst>
            </p:cNvPr>
            <p:cNvSpPr/>
            <p:nvPr/>
          </p:nvSpPr>
          <p:spPr>
            <a:xfrm>
              <a:off x="3314700" y="4060071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순서도: 연결자 21">
              <a:extLst>
                <a:ext uri="{FF2B5EF4-FFF2-40B4-BE49-F238E27FC236}">
                  <a16:creationId xmlns:a16="http://schemas.microsoft.com/office/drawing/2014/main" id="{47F749C8-6125-41E8-96B5-C34429478D59}"/>
                </a:ext>
              </a:extLst>
            </p:cNvPr>
            <p:cNvSpPr/>
            <p:nvPr/>
          </p:nvSpPr>
          <p:spPr>
            <a:xfrm>
              <a:off x="3628887" y="4060071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순서도: 연결자 22">
              <a:extLst>
                <a:ext uri="{FF2B5EF4-FFF2-40B4-BE49-F238E27FC236}">
                  <a16:creationId xmlns:a16="http://schemas.microsoft.com/office/drawing/2014/main" id="{B8135031-2820-40DE-A3A3-4718F36EDA7E}"/>
                </a:ext>
              </a:extLst>
            </p:cNvPr>
            <p:cNvSpPr/>
            <p:nvPr/>
          </p:nvSpPr>
          <p:spPr>
            <a:xfrm>
              <a:off x="3943074" y="4060071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5FC6B15-1A25-4B23-B8E4-96B6ADFD73EB}"/>
              </a:ext>
            </a:extLst>
          </p:cNvPr>
          <p:cNvSpPr txBox="1"/>
          <p:nvPr/>
        </p:nvSpPr>
        <p:spPr>
          <a:xfrm>
            <a:off x="4265322" y="3840890"/>
            <a:ext cx="135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64bit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EE34BD2-9786-4EBB-879E-7408E22F115B}"/>
              </a:ext>
            </a:extLst>
          </p:cNvPr>
          <p:cNvSpPr/>
          <p:nvPr/>
        </p:nvSpPr>
        <p:spPr>
          <a:xfrm>
            <a:off x="2658380" y="4296415"/>
            <a:ext cx="1334464" cy="3535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88FCFA6-DF0E-44EB-88BB-31A32DB2C9B7}"/>
              </a:ext>
            </a:extLst>
          </p:cNvPr>
          <p:cNvSpPr txBox="1"/>
          <p:nvPr/>
        </p:nvSpPr>
        <p:spPr>
          <a:xfrm>
            <a:off x="2909938" y="3840890"/>
            <a:ext cx="135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64bit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FC5094-B02C-4439-BCE5-7384FC686423}"/>
              </a:ext>
            </a:extLst>
          </p:cNvPr>
          <p:cNvSpPr txBox="1"/>
          <p:nvPr/>
        </p:nvSpPr>
        <p:spPr>
          <a:xfrm>
            <a:off x="7380338" y="3840890"/>
            <a:ext cx="135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64bit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EEAEE98-9C65-4989-B22E-BF065CD635B2}"/>
              </a:ext>
            </a:extLst>
          </p:cNvPr>
          <p:cNvSpPr/>
          <p:nvPr/>
        </p:nvSpPr>
        <p:spPr>
          <a:xfrm>
            <a:off x="8415705" y="4300362"/>
            <a:ext cx="1334464" cy="3535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806CD7-522F-4A7D-88D0-8EC15FED40A7}"/>
              </a:ext>
            </a:extLst>
          </p:cNvPr>
          <p:cNvSpPr txBox="1"/>
          <p:nvPr/>
        </p:nvSpPr>
        <p:spPr>
          <a:xfrm>
            <a:off x="8729907" y="3840890"/>
            <a:ext cx="135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64bit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5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C8FDFCE-632D-4F60-82C7-1FF6D412FA9A}"/>
              </a:ext>
            </a:extLst>
          </p:cNvPr>
          <p:cNvCxnSpPr>
            <a:cxnSpLocks/>
            <a:stCxn id="56" idx="1"/>
          </p:cNvCxnSpPr>
          <p:nvPr/>
        </p:nvCxnSpPr>
        <p:spPr>
          <a:xfrm flipH="1">
            <a:off x="3872515" y="4143239"/>
            <a:ext cx="404364" cy="138621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5630487" y="6380949"/>
            <a:ext cx="931026" cy="365125"/>
          </a:xfrm>
        </p:spPr>
        <p:txBody>
          <a:bodyPr/>
          <a:lstStyle/>
          <a:p>
            <a:fld id="{C33509E8-EDB3-4BFB-9C63-B01D176D4351}" type="slidenum">
              <a:rPr lang="ko-KR" altLang="en-US" smtClean="0"/>
              <a:pPr/>
              <a:t>8</a:t>
            </a:fld>
            <a:endParaRPr lang="ko-KR" altLang="en-US"/>
          </a:p>
        </p:txBody>
      </p:sp>
      <p:grpSp>
        <p:nvGrpSpPr>
          <p:cNvPr id="81" name="Group 44">
            <a:extLst>
              <a:ext uri="{FF2B5EF4-FFF2-40B4-BE49-F238E27FC236}">
                <a16:creationId xmlns:a16="http://schemas.microsoft.com/office/drawing/2014/main" id="{0F2E0C87-E3DB-4FEA-B155-FD000896F28A}"/>
              </a:ext>
            </a:extLst>
          </p:cNvPr>
          <p:cNvGrpSpPr/>
          <p:nvPr/>
        </p:nvGrpSpPr>
        <p:grpSpPr>
          <a:xfrm>
            <a:off x="2956178" y="210099"/>
            <a:ext cx="6793991" cy="648512"/>
            <a:chOff x="3637733" y="265094"/>
            <a:chExt cx="6310406" cy="648512"/>
          </a:xfrm>
        </p:grpSpPr>
        <p:sp>
          <p:nvSpPr>
            <p:cNvPr id="82" name="Rectangle 3">
              <a:extLst>
                <a:ext uri="{FF2B5EF4-FFF2-40B4-BE49-F238E27FC236}">
                  <a16:creationId xmlns:a16="http://schemas.microsoft.com/office/drawing/2014/main" id="{C25F6BF5-5EF9-4649-9191-E0F7DFF662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7733" y="265094"/>
              <a:ext cx="6310406" cy="648512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latinLnBrk="0"/>
              <a:r>
                <a:rPr lang="en-US" altLang="ko-KR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rPr>
                <a:t>2-2. Level 2</a:t>
              </a:r>
            </a:p>
          </p:txBody>
        </p:sp>
        <p:cxnSp>
          <p:nvCxnSpPr>
            <p:cNvPr id="84" name="Straight Connector 52">
              <a:extLst>
                <a:ext uri="{FF2B5EF4-FFF2-40B4-BE49-F238E27FC236}">
                  <a16:creationId xmlns:a16="http://schemas.microsoft.com/office/drawing/2014/main" id="{7C088FD6-D64F-4E22-9E52-A45A46049E32}"/>
                </a:ext>
              </a:extLst>
            </p:cNvPr>
            <p:cNvCxnSpPr>
              <a:cxnSpLocks/>
            </p:cNvCxnSpPr>
            <p:nvPr/>
          </p:nvCxnSpPr>
          <p:spPr>
            <a:xfrm>
              <a:off x="3669565" y="853565"/>
              <a:ext cx="6209540" cy="11430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E5DBA11-CAD2-4505-A5AF-DF7E9E5A5BDC}"/>
              </a:ext>
            </a:extLst>
          </p:cNvPr>
          <p:cNvSpPr txBox="1"/>
          <p:nvPr/>
        </p:nvSpPr>
        <p:spPr>
          <a:xfrm>
            <a:off x="851378" y="985417"/>
            <a:ext cx="1096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Interleave</a:t>
            </a:r>
          </a:p>
        </p:txBody>
      </p:sp>
      <p:graphicFrame>
        <p:nvGraphicFramePr>
          <p:cNvPr id="29" name="표 46">
            <a:extLst>
              <a:ext uri="{FF2B5EF4-FFF2-40B4-BE49-F238E27FC236}">
                <a16:creationId xmlns:a16="http://schemas.microsoft.com/office/drawing/2014/main" id="{0657BFCE-6556-43E3-A033-564ACA41F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929717"/>
              </p:ext>
            </p:extLst>
          </p:nvPr>
        </p:nvGraphicFramePr>
        <p:xfrm>
          <a:off x="1173774" y="1573657"/>
          <a:ext cx="1950424" cy="4680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06">
                  <a:extLst>
                    <a:ext uri="{9D8B030D-6E8A-4147-A177-3AD203B41FA5}">
                      <a16:colId xmlns:a16="http://schemas.microsoft.com/office/drawing/2014/main" val="582785109"/>
                    </a:ext>
                  </a:extLst>
                </a:gridCol>
                <a:gridCol w="487606">
                  <a:extLst>
                    <a:ext uri="{9D8B030D-6E8A-4147-A177-3AD203B41FA5}">
                      <a16:colId xmlns:a16="http://schemas.microsoft.com/office/drawing/2014/main" val="86078728"/>
                    </a:ext>
                  </a:extLst>
                </a:gridCol>
                <a:gridCol w="487606">
                  <a:extLst>
                    <a:ext uri="{9D8B030D-6E8A-4147-A177-3AD203B41FA5}">
                      <a16:colId xmlns:a16="http://schemas.microsoft.com/office/drawing/2014/main" val="2244332562"/>
                    </a:ext>
                  </a:extLst>
                </a:gridCol>
                <a:gridCol w="487606">
                  <a:extLst>
                    <a:ext uri="{9D8B030D-6E8A-4147-A177-3AD203B41FA5}">
                      <a16:colId xmlns:a16="http://schemas.microsoft.com/office/drawing/2014/main" val="68871417"/>
                    </a:ext>
                  </a:extLst>
                </a:gridCol>
              </a:tblGrid>
              <a:tr h="275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96719"/>
                  </a:ext>
                </a:extLst>
              </a:tr>
              <a:tr h="275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3785722"/>
                  </a:ext>
                </a:extLst>
              </a:tr>
              <a:tr h="294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166750"/>
                  </a:ext>
                </a:extLst>
              </a:tr>
              <a:tr h="294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3219609"/>
                  </a:ext>
                </a:extLst>
              </a:tr>
              <a:tr h="294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248189"/>
                  </a:ext>
                </a:extLst>
              </a:tr>
              <a:tr h="294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137101"/>
                  </a:ext>
                </a:extLst>
              </a:tr>
              <a:tr h="294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8354775"/>
                  </a:ext>
                </a:extLst>
              </a:tr>
              <a:tr h="294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452750"/>
                  </a:ext>
                </a:extLst>
              </a:tr>
              <a:tr h="294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1251129"/>
                  </a:ext>
                </a:extLst>
              </a:tr>
              <a:tr h="294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37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39</a:t>
                      </a:r>
                      <a:endParaRPr lang="ko-KR" altLang="en-US" sz="105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2522663"/>
                  </a:ext>
                </a:extLst>
              </a:tr>
              <a:tr h="294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4181744"/>
                  </a:ext>
                </a:extLst>
              </a:tr>
              <a:tr h="294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46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47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9184796"/>
                  </a:ext>
                </a:extLst>
              </a:tr>
              <a:tr h="294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49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51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7779526"/>
                  </a:ext>
                </a:extLst>
              </a:tr>
              <a:tr h="294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53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54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56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729102"/>
                  </a:ext>
                </a:extLst>
              </a:tr>
              <a:tr h="294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57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4044096"/>
                  </a:ext>
                </a:extLst>
              </a:tr>
              <a:tr h="294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61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62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63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036322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BFA06FBA-3E15-462E-AE48-3EF832684743}"/>
              </a:ext>
            </a:extLst>
          </p:cNvPr>
          <p:cNvSpPr/>
          <p:nvPr/>
        </p:nvSpPr>
        <p:spPr>
          <a:xfrm>
            <a:off x="1224422" y="1449271"/>
            <a:ext cx="395506" cy="49338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58C10D7-FA71-4453-A051-E10E7E2731DA}"/>
              </a:ext>
            </a:extLst>
          </p:cNvPr>
          <p:cNvSpPr/>
          <p:nvPr/>
        </p:nvSpPr>
        <p:spPr>
          <a:xfrm>
            <a:off x="1706350" y="1449271"/>
            <a:ext cx="395506" cy="49338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323AE6B-28B6-40CE-AB21-3D45CC0E53A7}"/>
              </a:ext>
            </a:extLst>
          </p:cNvPr>
          <p:cNvSpPr/>
          <p:nvPr/>
        </p:nvSpPr>
        <p:spPr>
          <a:xfrm>
            <a:off x="2188278" y="1449271"/>
            <a:ext cx="395506" cy="49338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42EF568-4AB0-4522-86DA-78DC411E73B1}"/>
              </a:ext>
            </a:extLst>
          </p:cNvPr>
          <p:cNvSpPr/>
          <p:nvPr/>
        </p:nvSpPr>
        <p:spPr>
          <a:xfrm>
            <a:off x="2670205" y="1449271"/>
            <a:ext cx="395506" cy="49338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9CE530DC-66FA-4340-8732-E680F3C92499}"/>
              </a:ext>
            </a:extLst>
          </p:cNvPr>
          <p:cNvSpPr/>
          <p:nvPr/>
        </p:nvSpPr>
        <p:spPr>
          <a:xfrm>
            <a:off x="3487014" y="2039027"/>
            <a:ext cx="203200" cy="2667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6" name="표 46">
            <a:extLst>
              <a:ext uri="{FF2B5EF4-FFF2-40B4-BE49-F238E27FC236}">
                <a16:creationId xmlns:a16="http://schemas.microsoft.com/office/drawing/2014/main" id="{4D52FDCA-D51D-403B-9608-CFC0E0C50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325293"/>
              </p:ext>
            </p:extLst>
          </p:nvPr>
        </p:nvGraphicFramePr>
        <p:xfrm>
          <a:off x="4073486" y="1641336"/>
          <a:ext cx="8011284" cy="461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2821">
                  <a:extLst>
                    <a:ext uri="{9D8B030D-6E8A-4147-A177-3AD203B41FA5}">
                      <a16:colId xmlns:a16="http://schemas.microsoft.com/office/drawing/2014/main" val="582785109"/>
                    </a:ext>
                  </a:extLst>
                </a:gridCol>
                <a:gridCol w="2002821">
                  <a:extLst>
                    <a:ext uri="{9D8B030D-6E8A-4147-A177-3AD203B41FA5}">
                      <a16:colId xmlns:a16="http://schemas.microsoft.com/office/drawing/2014/main" val="86078728"/>
                    </a:ext>
                  </a:extLst>
                </a:gridCol>
                <a:gridCol w="2002821">
                  <a:extLst>
                    <a:ext uri="{9D8B030D-6E8A-4147-A177-3AD203B41FA5}">
                      <a16:colId xmlns:a16="http://schemas.microsoft.com/office/drawing/2014/main" val="2244332562"/>
                    </a:ext>
                  </a:extLst>
                </a:gridCol>
                <a:gridCol w="2002821">
                  <a:extLst>
                    <a:ext uri="{9D8B030D-6E8A-4147-A177-3AD203B41FA5}">
                      <a16:colId xmlns:a16="http://schemas.microsoft.com/office/drawing/2014/main" val="68871417"/>
                    </a:ext>
                  </a:extLst>
                </a:gridCol>
              </a:tblGrid>
              <a:tr h="461664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1 5 9 . . . 57 61 </a:t>
                      </a:r>
                      <a:endParaRPr lang="ko-KR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2 6 10 . . . 58 62</a:t>
                      </a:r>
                      <a:endParaRPr lang="ko-KR" altLang="en-US" sz="16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3 7 . . . 59 63</a:t>
                      </a:r>
                      <a:endParaRPr lang="ko-KR" altLang="en-US" sz="16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4 . . . 64</a:t>
                      </a:r>
                      <a:endParaRPr lang="ko-KR" altLang="en-US" sz="16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96719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C8DA48F4-0C2E-4CA8-8A47-57B64B76F983}"/>
              </a:ext>
            </a:extLst>
          </p:cNvPr>
          <p:cNvSpPr txBox="1"/>
          <p:nvPr/>
        </p:nvSpPr>
        <p:spPr>
          <a:xfrm>
            <a:off x="6372848" y="2253136"/>
            <a:ext cx="4010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수정된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Index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재배치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D2CA26B3-EC0A-48FC-9EEF-B5FE9919E18F}"/>
              </a:ext>
            </a:extLst>
          </p:cNvPr>
          <p:cNvSpPr/>
          <p:nvPr/>
        </p:nvSpPr>
        <p:spPr>
          <a:xfrm rot="5400000">
            <a:off x="7808006" y="3081736"/>
            <a:ext cx="203200" cy="2667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587C693-86BD-4206-8ECD-8FFD7DA308EB}"/>
              </a:ext>
            </a:extLst>
          </p:cNvPr>
          <p:cNvSpPr/>
          <p:nvPr/>
        </p:nvSpPr>
        <p:spPr>
          <a:xfrm>
            <a:off x="5611343" y="3957728"/>
            <a:ext cx="1334464" cy="3535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A038FC1-8565-4A5D-966F-E35AAAE7F736}"/>
              </a:ext>
            </a:extLst>
          </p:cNvPr>
          <p:cNvSpPr/>
          <p:nvPr/>
        </p:nvSpPr>
        <p:spPr>
          <a:xfrm>
            <a:off x="8684635" y="3970428"/>
            <a:ext cx="1334464" cy="3535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633229B-6369-4105-B577-F9814CB206BD}"/>
              </a:ext>
            </a:extLst>
          </p:cNvPr>
          <p:cNvGrpSpPr/>
          <p:nvPr/>
        </p:nvGrpSpPr>
        <p:grpSpPr>
          <a:xfrm>
            <a:off x="7437956" y="4132505"/>
            <a:ext cx="700374" cy="72000"/>
            <a:chOff x="3314700" y="4060071"/>
            <a:chExt cx="700374" cy="72000"/>
          </a:xfrm>
        </p:grpSpPr>
        <p:sp>
          <p:nvSpPr>
            <p:cNvPr id="52" name="순서도: 연결자 51">
              <a:extLst>
                <a:ext uri="{FF2B5EF4-FFF2-40B4-BE49-F238E27FC236}">
                  <a16:creationId xmlns:a16="http://schemas.microsoft.com/office/drawing/2014/main" id="{A94A933F-8F01-40C8-85F7-F1335B216B6F}"/>
                </a:ext>
              </a:extLst>
            </p:cNvPr>
            <p:cNvSpPr/>
            <p:nvPr/>
          </p:nvSpPr>
          <p:spPr>
            <a:xfrm>
              <a:off x="3314700" y="4060071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순서도: 연결자 52">
              <a:extLst>
                <a:ext uri="{FF2B5EF4-FFF2-40B4-BE49-F238E27FC236}">
                  <a16:creationId xmlns:a16="http://schemas.microsoft.com/office/drawing/2014/main" id="{AB8B1D20-E8DB-4C17-A048-816893BD0A1A}"/>
                </a:ext>
              </a:extLst>
            </p:cNvPr>
            <p:cNvSpPr/>
            <p:nvPr/>
          </p:nvSpPr>
          <p:spPr>
            <a:xfrm>
              <a:off x="3628887" y="4060071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순서도: 연결자 53">
              <a:extLst>
                <a:ext uri="{FF2B5EF4-FFF2-40B4-BE49-F238E27FC236}">
                  <a16:creationId xmlns:a16="http://schemas.microsoft.com/office/drawing/2014/main" id="{5935F333-91DC-4326-8976-8120212AAE81}"/>
                </a:ext>
              </a:extLst>
            </p:cNvPr>
            <p:cNvSpPr/>
            <p:nvPr/>
          </p:nvSpPr>
          <p:spPr>
            <a:xfrm>
              <a:off x="3943074" y="4060071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39BEAEC-3473-4B9D-B816-2690901214E7}"/>
              </a:ext>
            </a:extLst>
          </p:cNvPr>
          <p:cNvSpPr txBox="1"/>
          <p:nvPr/>
        </p:nvSpPr>
        <p:spPr>
          <a:xfrm>
            <a:off x="5883821" y="3510956"/>
            <a:ext cx="135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64bit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A2862D8-BA5A-4E34-82DB-F8FDE6B89F7F}"/>
              </a:ext>
            </a:extLst>
          </p:cNvPr>
          <p:cNvSpPr/>
          <p:nvPr/>
        </p:nvSpPr>
        <p:spPr>
          <a:xfrm>
            <a:off x="4276879" y="3966481"/>
            <a:ext cx="1334464" cy="3535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E176B7E-7B56-49A4-85FA-E9E57A7AFA37}"/>
              </a:ext>
            </a:extLst>
          </p:cNvPr>
          <p:cNvSpPr txBox="1"/>
          <p:nvPr/>
        </p:nvSpPr>
        <p:spPr>
          <a:xfrm>
            <a:off x="4528437" y="3510956"/>
            <a:ext cx="135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64bit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4D59043-0CA7-499C-8433-9690DF065642}"/>
              </a:ext>
            </a:extLst>
          </p:cNvPr>
          <p:cNvSpPr txBox="1"/>
          <p:nvPr/>
        </p:nvSpPr>
        <p:spPr>
          <a:xfrm>
            <a:off x="8998837" y="3510956"/>
            <a:ext cx="135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64bit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68818A5-6E9E-49EF-BE2D-EDDDD7A5176D}"/>
              </a:ext>
            </a:extLst>
          </p:cNvPr>
          <p:cNvSpPr/>
          <p:nvPr/>
        </p:nvSpPr>
        <p:spPr>
          <a:xfrm>
            <a:off x="10034204" y="3970428"/>
            <a:ext cx="1334464" cy="3535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F87E1BC-BC38-454E-8E6D-BDDF7B55A0A7}"/>
              </a:ext>
            </a:extLst>
          </p:cNvPr>
          <p:cNvSpPr txBox="1"/>
          <p:nvPr/>
        </p:nvSpPr>
        <p:spPr>
          <a:xfrm>
            <a:off x="10348406" y="3510956"/>
            <a:ext cx="135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64bit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61" name="표 46">
            <a:extLst>
              <a:ext uri="{FF2B5EF4-FFF2-40B4-BE49-F238E27FC236}">
                <a16:creationId xmlns:a16="http://schemas.microsoft.com/office/drawing/2014/main" id="{9DFA3F20-01C0-4C0A-ABD2-791F4E71C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293722"/>
              </p:ext>
            </p:extLst>
          </p:nvPr>
        </p:nvGraphicFramePr>
        <p:xfrm>
          <a:off x="3903964" y="5238147"/>
          <a:ext cx="8011284" cy="461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1284">
                  <a:extLst>
                    <a:ext uri="{9D8B030D-6E8A-4147-A177-3AD203B41FA5}">
                      <a16:colId xmlns:a16="http://schemas.microsoft.com/office/drawing/2014/main" val="582785109"/>
                    </a:ext>
                  </a:extLst>
                </a:gridCol>
              </a:tblGrid>
              <a:tr h="461664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 5 9 . . . 57 61 / </a:t>
                      </a:r>
                      <a:r>
                        <a:rPr lang="en-US" altLang="ko-KR" sz="16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 6 10 . . . 58 62 / 3 7 . . . 59 63 / 4 . . . 64</a:t>
                      </a:r>
                      <a:endParaRPr lang="ko-KR" altLang="en-US" sz="16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96719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B00225A-55B6-4D3E-BD37-11AB58CA8A72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5611343" y="4143239"/>
            <a:ext cx="6303905" cy="14037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60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5630487" y="6380949"/>
            <a:ext cx="931026" cy="365125"/>
          </a:xfrm>
        </p:spPr>
        <p:txBody>
          <a:bodyPr/>
          <a:lstStyle/>
          <a:p>
            <a:fld id="{C33509E8-EDB3-4BFB-9C63-B01D176D4351}" type="slidenum">
              <a:rPr lang="ko-KR" altLang="en-US" smtClean="0"/>
              <a:pPr/>
              <a:t>9</a:t>
            </a:fld>
            <a:endParaRPr lang="ko-KR" altLang="en-US"/>
          </a:p>
        </p:txBody>
      </p:sp>
      <p:grpSp>
        <p:nvGrpSpPr>
          <p:cNvPr id="81" name="Group 44">
            <a:extLst>
              <a:ext uri="{FF2B5EF4-FFF2-40B4-BE49-F238E27FC236}">
                <a16:creationId xmlns:a16="http://schemas.microsoft.com/office/drawing/2014/main" id="{0F2E0C87-E3DB-4FEA-B155-FD000896F28A}"/>
              </a:ext>
            </a:extLst>
          </p:cNvPr>
          <p:cNvGrpSpPr/>
          <p:nvPr/>
        </p:nvGrpSpPr>
        <p:grpSpPr>
          <a:xfrm>
            <a:off x="2956178" y="210099"/>
            <a:ext cx="6793991" cy="648512"/>
            <a:chOff x="3637733" y="265094"/>
            <a:chExt cx="6310406" cy="648512"/>
          </a:xfrm>
        </p:grpSpPr>
        <p:sp>
          <p:nvSpPr>
            <p:cNvPr id="82" name="Rectangle 3">
              <a:extLst>
                <a:ext uri="{FF2B5EF4-FFF2-40B4-BE49-F238E27FC236}">
                  <a16:creationId xmlns:a16="http://schemas.microsoft.com/office/drawing/2014/main" id="{C25F6BF5-5EF9-4649-9191-E0F7DFF662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7733" y="265094"/>
              <a:ext cx="6310406" cy="648512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latinLnBrk="0"/>
              <a:r>
                <a:rPr lang="en-US" altLang="ko-KR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rPr>
                <a:t>2-3. Level 3</a:t>
              </a:r>
            </a:p>
          </p:txBody>
        </p:sp>
        <p:cxnSp>
          <p:nvCxnSpPr>
            <p:cNvPr id="84" name="Straight Connector 52">
              <a:extLst>
                <a:ext uri="{FF2B5EF4-FFF2-40B4-BE49-F238E27FC236}">
                  <a16:creationId xmlns:a16="http://schemas.microsoft.com/office/drawing/2014/main" id="{7C088FD6-D64F-4E22-9E52-A45A46049E32}"/>
                </a:ext>
              </a:extLst>
            </p:cNvPr>
            <p:cNvCxnSpPr>
              <a:cxnSpLocks/>
            </p:cNvCxnSpPr>
            <p:nvPr/>
          </p:nvCxnSpPr>
          <p:spPr>
            <a:xfrm>
              <a:off x="3669565" y="853565"/>
              <a:ext cx="6209540" cy="11430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1" name="표 46">
            <a:extLst>
              <a:ext uri="{FF2B5EF4-FFF2-40B4-BE49-F238E27FC236}">
                <a16:creationId xmlns:a16="http://schemas.microsoft.com/office/drawing/2014/main" id="{56450DCA-8ABC-45B7-8491-7E03CC905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711960"/>
              </p:ext>
            </p:extLst>
          </p:nvPr>
        </p:nvGraphicFramePr>
        <p:xfrm>
          <a:off x="1752352" y="1490218"/>
          <a:ext cx="775626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6269">
                  <a:extLst>
                    <a:ext uri="{9D8B030D-6E8A-4147-A177-3AD203B41FA5}">
                      <a16:colId xmlns:a16="http://schemas.microsoft.com/office/drawing/2014/main" val="582785109"/>
                    </a:ext>
                  </a:extLst>
                </a:gridCol>
              </a:tblGrid>
              <a:tr h="461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kern="1200" spc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010110010…01001011010</a:t>
                      </a:r>
                      <a:endParaRPr lang="ko-KR" altLang="en-US" sz="2800" b="1" kern="1200" spc="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96719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023EEAB1-93B3-49DB-8E2B-B892D94A1AD4}"/>
              </a:ext>
            </a:extLst>
          </p:cNvPr>
          <p:cNvSpPr txBox="1"/>
          <p:nvPr/>
        </p:nvSpPr>
        <p:spPr>
          <a:xfrm>
            <a:off x="9508621" y="1490218"/>
            <a:ext cx="135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320bit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3" name="표 46">
            <a:extLst>
              <a:ext uri="{FF2B5EF4-FFF2-40B4-BE49-F238E27FC236}">
                <a16:creationId xmlns:a16="http://schemas.microsoft.com/office/drawing/2014/main" id="{DC4B2904-96A9-4AF6-A4B7-38A333B66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782912"/>
              </p:ext>
            </p:extLst>
          </p:nvPr>
        </p:nvGraphicFramePr>
        <p:xfrm>
          <a:off x="1043918" y="2788510"/>
          <a:ext cx="87697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9751">
                  <a:extLst>
                    <a:ext uri="{9D8B030D-6E8A-4147-A177-3AD203B41FA5}">
                      <a16:colId xmlns:a16="http://schemas.microsoft.com/office/drawing/2014/main" val="582785109"/>
                    </a:ext>
                  </a:extLst>
                </a:gridCol>
              </a:tblGrid>
              <a:tr h="461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kern="1200" spc="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-1 1 -111-1-11-1…-11-1-11-111-11-1</a:t>
                      </a:r>
                      <a:endParaRPr lang="ko-KR" altLang="en-US" sz="2800" b="1" kern="1200" spc="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96719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798EFFA4-1C99-4363-B7C9-845FEE4A3447}"/>
              </a:ext>
            </a:extLst>
          </p:cNvPr>
          <p:cNvSpPr txBox="1"/>
          <p:nvPr/>
        </p:nvSpPr>
        <p:spPr>
          <a:xfrm>
            <a:off x="9813669" y="2816757"/>
            <a:ext cx="135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320bit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EB966DAC-FAE4-4C18-B26F-3B10F942214B}"/>
              </a:ext>
            </a:extLst>
          </p:cNvPr>
          <p:cNvSpPr/>
          <p:nvPr/>
        </p:nvSpPr>
        <p:spPr>
          <a:xfrm rot="5400000">
            <a:off x="5662237" y="2217540"/>
            <a:ext cx="203200" cy="2667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055DC6E-30A0-4F77-8BA6-48BC61B1DE4C}"/>
              </a:ext>
            </a:extLst>
          </p:cNvPr>
          <p:cNvGrpSpPr/>
          <p:nvPr/>
        </p:nvGrpSpPr>
        <p:grpSpPr>
          <a:xfrm>
            <a:off x="3852671" y="3466032"/>
            <a:ext cx="5417683" cy="830997"/>
            <a:chOff x="4090938" y="3246757"/>
            <a:chExt cx="5417683" cy="83099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658E818-AE9E-466B-BB1A-98B8F5E7CABC}"/>
                </a:ext>
              </a:extLst>
            </p:cNvPr>
            <p:cNvSpPr txBox="1"/>
            <p:nvPr/>
          </p:nvSpPr>
          <p:spPr>
            <a:xfrm>
              <a:off x="4090938" y="3246757"/>
              <a:ext cx="40101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1 -&gt; 1</a:t>
              </a:r>
              <a:b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0 -&gt; -1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0E5EF9F-037F-424A-A071-D97DF36F8E4C}"/>
                </a:ext>
              </a:extLst>
            </p:cNvPr>
            <p:cNvSpPr txBox="1"/>
            <p:nvPr/>
          </p:nvSpPr>
          <p:spPr>
            <a:xfrm>
              <a:off x="5498497" y="3431422"/>
              <a:ext cx="4010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bit</a:t>
              </a:r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를 </a:t>
              </a:r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symbol</a:t>
              </a:r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로 변환</a:t>
              </a:r>
              <a:endPara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aphicFrame>
        <p:nvGraphicFramePr>
          <p:cNvPr id="39" name="표 46">
            <a:extLst>
              <a:ext uri="{FF2B5EF4-FFF2-40B4-BE49-F238E27FC236}">
                <a16:creationId xmlns:a16="http://schemas.microsoft.com/office/drawing/2014/main" id="{5B307CDD-0B9F-45F3-AA4A-DFC93B20D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531908"/>
              </p:ext>
            </p:extLst>
          </p:nvPr>
        </p:nvGraphicFramePr>
        <p:xfrm>
          <a:off x="4783697" y="5239004"/>
          <a:ext cx="6628204" cy="461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8204">
                  <a:extLst>
                    <a:ext uri="{9D8B030D-6E8A-4147-A177-3AD203B41FA5}">
                      <a16:colId xmlns:a16="http://schemas.microsoft.com/office/drawing/2014/main" val="582785109"/>
                    </a:ext>
                  </a:extLst>
                </a:gridCol>
              </a:tblGrid>
              <a:tr h="461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spc="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-1 1 -111-1-11-1…-11-1-11-111-11-1</a:t>
                      </a:r>
                      <a:endParaRPr lang="ko-KR" altLang="en-US" sz="2000" b="1" kern="1200" spc="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96719"/>
                  </a:ext>
                </a:extLst>
              </a:tr>
            </a:tbl>
          </a:graphicData>
        </a:graphic>
      </p:graphicFrame>
      <p:graphicFrame>
        <p:nvGraphicFramePr>
          <p:cNvPr id="40" name="표 46">
            <a:extLst>
              <a:ext uri="{FF2B5EF4-FFF2-40B4-BE49-F238E27FC236}">
                <a16:creationId xmlns:a16="http://schemas.microsoft.com/office/drawing/2014/main" id="{F4BB14DA-5D91-4DDE-AC27-DF385F515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978041"/>
              </p:ext>
            </p:extLst>
          </p:nvPr>
        </p:nvGraphicFramePr>
        <p:xfrm>
          <a:off x="780099" y="5261937"/>
          <a:ext cx="3399029" cy="415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9029">
                  <a:extLst>
                    <a:ext uri="{9D8B030D-6E8A-4147-A177-3AD203B41FA5}">
                      <a16:colId xmlns:a16="http://schemas.microsoft.com/office/drawing/2014/main" val="582785109"/>
                    </a:ext>
                  </a:extLst>
                </a:gridCol>
              </a:tblGrid>
              <a:tr h="4157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spc="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-1 1 -1…-11-1-11-1</a:t>
                      </a:r>
                      <a:endParaRPr lang="ko-KR" altLang="en-US" sz="2000" b="1" kern="1200" spc="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96719"/>
                  </a:ext>
                </a:extLst>
              </a:tr>
            </a:tbl>
          </a:graphicData>
        </a:graphic>
      </p:graphicFrame>
      <p:sp>
        <p:nvSpPr>
          <p:cNvPr id="45" name="더하기 기호 44">
            <a:extLst>
              <a:ext uri="{FF2B5EF4-FFF2-40B4-BE49-F238E27FC236}">
                <a16:creationId xmlns:a16="http://schemas.microsoft.com/office/drawing/2014/main" id="{79DBE81F-1B52-48EF-BEA3-4F6354929E9A}"/>
              </a:ext>
            </a:extLst>
          </p:cNvPr>
          <p:cNvSpPr/>
          <p:nvPr/>
        </p:nvSpPr>
        <p:spPr>
          <a:xfrm>
            <a:off x="4204528" y="5241469"/>
            <a:ext cx="470582" cy="461665"/>
          </a:xfrm>
          <a:prstGeom prst="mathPlus">
            <a:avLst>
              <a:gd name="adj1" fmla="val 12516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5472931-43F0-47F7-BA52-002DC603C791}"/>
              </a:ext>
            </a:extLst>
          </p:cNvPr>
          <p:cNvSpPr txBox="1"/>
          <p:nvPr/>
        </p:nvSpPr>
        <p:spPr>
          <a:xfrm>
            <a:off x="1336313" y="4777339"/>
            <a:ext cx="2516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Preamble 64bit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414CF4E-C097-4AB1-A6F1-D7632FE347E8}"/>
              </a:ext>
            </a:extLst>
          </p:cNvPr>
          <p:cNvSpPr txBox="1"/>
          <p:nvPr/>
        </p:nvSpPr>
        <p:spPr>
          <a:xfrm>
            <a:off x="7347943" y="4766777"/>
            <a:ext cx="1499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320 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화살표: 오른쪽 63">
            <a:extLst>
              <a:ext uri="{FF2B5EF4-FFF2-40B4-BE49-F238E27FC236}">
                <a16:creationId xmlns:a16="http://schemas.microsoft.com/office/drawing/2014/main" id="{D90B45E6-CC83-4469-B841-4FB5D962783D}"/>
              </a:ext>
            </a:extLst>
          </p:cNvPr>
          <p:cNvSpPr/>
          <p:nvPr/>
        </p:nvSpPr>
        <p:spPr>
          <a:xfrm rot="5400000">
            <a:off x="5649537" y="4363666"/>
            <a:ext cx="203200" cy="2667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8767C8B-18A3-4194-8927-9E6174DC61F2}"/>
              </a:ext>
            </a:extLst>
          </p:cNvPr>
          <p:cNvSpPr txBox="1"/>
          <p:nvPr/>
        </p:nvSpPr>
        <p:spPr>
          <a:xfrm>
            <a:off x="3488870" y="5846069"/>
            <a:ext cx="4816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배열 앞에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왼쪽에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Preamble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추가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71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3662</TotalTime>
  <Words>668</Words>
  <Application>Microsoft Office PowerPoint</Application>
  <PresentationFormat>와이드스크린</PresentationFormat>
  <Paragraphs>269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Calibri</vt:lpstr>
      <vt:lpstr>Arial</vt:lpstr>
      <vt:lpstr>맑은 고딕</vt:lpstr>
      <vt:lpstr>第一PPT，www.1ppt.com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立体公路</dc:title>
  <dc:creator>第一PPT</dc:creator>
  <cp:keywords>www.1ppt.com</cp:keywords>
  <cp:lastModifiedBy>대원</cp:lastModifiedBy>
  <cp:revision>257</cp:revision>
  <dcterms:created xsi:type="dcterms:W3CDTF">2015-12-02T02:04:02Z</dcterms:created>
  <dcterms:modified xsi:type="dcterms:W3CDTF">2021-05-17T16:02:31Z</dcterms:modified>
</cp:coreProperties>
</file>