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80"/>
    <p:restoredTop sz="94640"/>
  </p:normalViewPr>
  <p:slideViewPr>
    <p:cSldViewPr snapToGrid="0">
      <p:cViewPr varScale="1">
        <p:scale>
          <a:sx n="74" d="100"/>
          <a:sy n="74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C6EB-6871-B7F0-8AFB-7A54A8F1F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68CC65-757F-3D98-12DA-217135E4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45506-2CDB-019A-C990-F0E21F4A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47138-9065-4BDF-0D68-0DEFC8C1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79648-31C4-5622-6299-5EF925B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63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7B380-D74D-B2DB-23B0-4D664DF5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3C5A9-0565-141D-F846-9ADA85FE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9E357-A38C-F104-9DF2-9D2EBA49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CB3BB-B51C-B8FF-F5EE-9DEC78B0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A5C1A-552A-8B0E-2C1C-41DB9DCC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45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F4AF9-2CAF-1925-B50C-B948E0EDE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8C3C3-BA99-E034-0473-F62A7DBE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9E88-1FFD-371B-13A0-6CF30A8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9B028-2119-246E-97A3-7D8555BD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7F98-4A93-76E8-B74E-83B8A4E1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5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3997-AD42-5399-BE54-1CB0ACDF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0CB3B-8A04-3FDD-4BA5-8B3F91B9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1F142-7B5B-6235-0FE4-813136CB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A6B8F-2AF7-1280-F41C-E3485F4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2091A-4FEC-A338-DF63-1F0A8479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78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CA191-C87E-4136-F772-B481E77E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BBE37-667D-38DB-7CE4-E94AF91A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F2212-D397-5632-EB8E-5DC63AB0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C0888-83E3-2EB5-E543-E6C80B5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2DB56-5C8C-C79F-08BE-20605988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82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F2EB-26EE-9851-1B69-1A22E23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9025E-EC5C-4B6B-92D4-789F7346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3C31E-EA25-FFA6-1608-F205051BC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D43B3-0643-7AA2-2731-D16F5CA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C7648-ACE2-F30E-9088-EA41EC27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01B3B-815C-C8B0-6F97-E5FDDFC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D84C-BC0D-B8D3-773D-FE2FF390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7208A-9D6D-603B-750A-F5B51B6F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64C93-43FB-9C10-85AE-2061A82FE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F6CDB-D228-AD2C-9FD7-82289CAC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368031-1EE5-9F88-E0E2-6D4D105F3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57DCF-ADF2-F6C5-011F-7582C451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62ACA6-FF5B-6790-5CB8-47765FA8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CA873-A4D8-6E86-A0DA-0308750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51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D396-8EFE-ED49-F618-633B05B4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AA07C7-2B72-95CF-2F38-B34EDF2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20349-04F2-A015-0282-C39626AD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43AA2-8305-18DE-D9C1-55011A85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71426C-D1D6-006A-527D-2022480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82E00-74A9-9FA0-5EB2-1DA18479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259CC-2A1C-36E9-BDB1-8B149C87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341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45A5-E856-E023-F36F-A651936E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95B59-B58F-89F9-C4C9-66659649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1E543-2274-3381-31C8-10296685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7059A-61D4-49FC-30A8-5646833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1A44F-BF8D-56A2-85B0-2047AE1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747D6-0849-0CA9-B9AD-C9F806D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47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9BC1-3F48-A4BE-A939-068242D1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333E4A-7D91-A647-5939-1FFE9076A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80AB5-0866-FAE1-3937-CB41BB24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63ED-6D34-F311-23EE-D1BC15AC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67680-9A2A-BB55-AD16-DFD4A7C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A793F-5521-9341-CE76-A079E60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76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54F97-8A50-A8DF-8DD8-C65950D6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799B7-675C-F69A-CE59-BB2DF687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F950D-6C70-3B02-0529-F55DBE9D1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1D72-D3EE-554B-B061-3B6E64C28A20}" type="datetimeFigureOut">
              <a:rPr kumimoji="1" lang="ko-Kore-KR" altLang="en-US" smtClean="0"/>
              <a:t>2023. 6. 18.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DC3BA-9CEF-7F7E-3907-F4439330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9F2A3-47C4-411D-DB59-0C75FE6A0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261D-6485-DD45-B137-475E2F539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324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783D-3EBC-D2E9-3672-2C46F476E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스타벅스</a:t>
            </a:r>
            <a:r>
              <a:rPr kumimoji="1" lang="ko-KR" altLang="en-US" dirty="0"/>
              <a:t> 홈페이지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C3EEFD-04DC-2A57-8404-A5B43672F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0221247</a:t>
            </a:r>
            <a:r>
              <a:rPr kumimoji="1" lang="ko-KR" altLang="en-US" dirty="0"/>
              <a:t> 인공지능응용학과 </a:t>
            </a:r>
            <a:r>
              <a:rPr kumimoji="1" lang="ko-KR" altLang="en-US" dirty="0" err="1"/>
              <a:t>전현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16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1FF3-88E7-ABC2-400F-D50ABB47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홈페이지</a:t>
            </a:r>
            <a:r>
              <a:rPr kumimoji="1" lang="ko-KR" altLang="en-US" dirty="0"/>
              <a:t> 개요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DA0CA-A06E-BB2D-8D4E-E55E0966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역사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스타벅스 탄생 배경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음료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음료 사이즈 표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매장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국내 추천 매장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 상품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음료 외 스타벅스 상품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256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C464-146E-CCAA-197E-561E2F0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주요 기술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FDA0B-6C7A-0B90-D47C-CE001376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kumimoji="1" lang="ko-KR" altLang="en-US" dirty="0"/>
              <a:t>이벤트 </a:t>
            </a:r>
            <a:r>
              <a:rPr kumimoji="1" lang="ko-KR" altLang="en-US" dirty="0" err="1"/>
              <a:t>리스너</a:t>
            </a:r>
            <a:r>
              <a:rPr kumimoji="1" lang="ko-KR" altLang="en-US" dirty="0"/>
              <a:t> </a:t>
            </a:r>
            <a:r>
              <a:rPr kumimoji="1" lang="en-US" altLang="ko-KR" dirty="0"/>
              <a:t>onclick, </a:t>
            </a:r>
            <a:r>
              <a:rPr kumimoji="1" lang="en-US" altLang="ko-KR" dirty="0" err="1"/>
              <a:t>onchange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onmouseover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onmouseout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이미지 전환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en-US" altLang="ko-KR" dirty="0" err="1"/>
              <a:t>css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사용 </a:t>
            </a:r>
            <a:r>
              <a:rPr kumimoji="1" lang="en-US" altLang="ko-KR" dirty="0"/>
              <a:t>&lt;link </a:t>
            </a:r>
            <a:r>
              <a:rPr kumimoji="1" lang="en-US" altLang="ko-KR" dirty="0" err="1"/>
              <a:t>href</a:t>
            </a:r>
            <a:r>
              <a:rPr kumimoji="1" lang="en-US" altLang="ko-KR" dirty="0"/>
              <a:t>=“”&gt;-</a:t>
            </a:r>
            <a:r>
              <a:rPr kumimoji="1" lang="ko-KR" altLang="en-US" dirty="0"/>
              <a:t>홈페이지 꾸미기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en-US" altLang="ko-KR" dirty="0"/>
              <a:t>&lt;script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=“”&gt;-</a:t>
            </a:r>
            <a:r>
              <a:rPr kumimoji="1" lang="ko-KR" altLang="en-US" dirty="0"/>
              <a:t> 코드를 수정하기 쉽도록 외부 </a:t>
            </a:r>
            <a:r>
              <a:rPr kumimoji="1" lang="en-US" altLang="ko-KR" dirty="0" err="1"/>
              <a:t>javascript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ko-KR" altLang="en-US" dirty="0"/>
              <a:t>전환효과 </a:t>
            </a:r>
            <a:r>
              <a:rPr kumimoji="1" lang="en-US" altLang="ko-KR" dirty="0"/>
              <a:t>transition: font-size-</a:t>
            </a:r>
            <a:r>
              <a:rPr kumimoji="1" lang="ko-KR" altLang="en-US" dirty="0"/>
              <a:t>마우스를 올렸을 때 글꼴의 크기가 변하는 애니메이션 효과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ko-KR" altLang="en-US" dirty="0"/>
              <a:t>같은 페이지 링크 사용  </a:t>
            </a:r>
            <a:r>
              <a:rPr kumimoji="1" lang="en-US" altLang="ko-KR" dirty="0"/>
              <a:t>&lt;a </a:t>
            </a:r>
            <a:r>
              <a:rPr kumimoji="1" lang="en-US" altLang="ko-KR" dirty="0" err="1"/>
              <a:t>href</a:t>
            </a:r>
            <a:r>
              <a:rPr kumimoji="1" lang="en-US" altLang="ko-KR" dirty="0"/>
              <a:t>=“”&gt;-</a:t>
            </a:r>
            <a:r>
              <a:rPr kumimoji="1" lang="ko-KR" altLang="en-US" dirty="0"/>
              <a:t>하이퍼링크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ko-KR" altLang="en-US" dirty="0"/>
              <a:t>가상 </a:t>
            </a:r>
            <a:r>
              <a:rPr kumimoji="1" lang="ko-KR" altLang="en-US" dirty="0" err="1"/>
              <a:t>셀렉터</a:t>
            </a:r>
            <a:r>
              <a:rPr kumimoji="1" lang="ko-KR" altLang="en-US" dirty="0"/>
              <a:t>  </a:t>
            </a:r>
            <a:r>
              <a:rPr kumimoji="1" lang="en-US" altLang="ko-KR" dirty="0"/>
              <a:t>:hover-</a:t>
            </a:r>
            <a:r>
              <a:rPr kumimoji="1" lang="ko-KR" altLang="en-US" dirty="0"/>
              <a:t> 마우스 올렸을 때의  변화</a:t>
            </a:r>
            <a:endParaRPr kumimoji="1" lang="en-US" altLang="ko-KR" dirty="0"/>
          </a:p>
          <a:p>
            <a:pPr marL="514350" indent="-514350">
              <a:buAutoNum type="arabicParenBoth"/>
            </a:pPr>
            <a:r>
              <a:rPr kumimoji="1" lang="en-US" altLang="ko-KR" dirty="0" err="1"/>
              <a:t>position:fixed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오른쪽 하단에 스타벅스 로고 고정배치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10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홈페이지.mp4">
            <a:hlinkClick r:id="" action="ppaction://media"/>
            <a:extLst>
              <a:ext uri="{FF2B5EF4-FFF2-40B4-BE49-F238E27FC236}">
                <a16:creationId xmlns:a16="http://schemas.microsoft.com/office/drawing/2014/main" id="{FD5F77AF-6037-1FA9-3ED6-50D70375F38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3785" y="306493"/>
            <a:ext cx="11004430" cy="62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102</Words>
  <Application>Microsoft Macintosh PowerPoint</Application>
  <PresentationFormat>와이드스크린</PresentationFormat>
  <Paragraphs>18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스타벅스 홈페이지</vt:lpstr>
      <vt:lpstr>홈페이지 개요</vt:lpstr>
      <vt:lpstr>사용한 주요 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스타벅스 홈페이지</dc:title>
  <dc:creator>전현</dc:creator>
  <cp:lastModifiedBy>전현</cp:lastModifiedBy>
  <cp:revision>3</cp:revision>
  <dcterms:created xsi:type="dcterms:W3CDTF">2023-06-14T06:25:55Z</dcterms:created>
  <dcterms:modified xsi:type="dcterms:W3CDTF">2023-06-18T12:53:43Z</dcterms:modified>
</cp:coreProperties>
</file>