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b" ContentType="application/vnd.ms-excel.sheet.binary.macroEnabled.12"/>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sldIdLst>
    <p:sldId id="331" r:id="rId5"/>
    <p:sldId id="332" r:id="rId6"/>
    <p:sldId id="334" r:id="rId7"/>
    <p:sldId id="335" r:id="rId8"/>
    <p:sldId id="336" r:id="rId9"/>
    <p:sldId id="337" r:id="rId10"/>
    <p:sldId id="338" r:id="rId11"/>
    <p:sldId id="339" r:id="rId12"/>
    <p:sldId id="340" r:id="rId13"/>
    <p:sldId id="341" r:id="rId14"/>
    <p:sldId id="342" r:id="rId15"/>
    <p:sldId id="343" r:id="rId16"/>
  </p:sldIdLst>
  <p:sldSz cx="12192000"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D5308C6-2A0B-8C44-AC25-7CCFAFB66493}">
          <p14:sldIdLst>
            <p14:sldId id="331"/>
            <p14:sldId id="332"/>
            <p14:sldId id="334"/>
            <p14:sldId id="335"/>
            <p14:sldId id="336"/>
            <p14:sldId id="337"/>
            <p14:sldId id="338"/>
            <p14:sldId id="339"/>
            <p14:sldId id="340"/>
            <p14:sldId id="341"/>
            <p14:sldId id="342"/>
            <p14:sldId id="343"/>
          </p14:sldIdLst>
        </p14:section>
        <p14:section name="Practices for Step 5" id="{7326CBC9-17F7-AB48-9346-641D1D91F9C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7E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FBDBB7-BA76-4419-83C2-068209C63DA6}" v="401" dt="2024-01-29T13:35:44.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autoAdjust="0"/>
    <p:restoredTop sz="93447" autoAdjust="0"/>
  </p:normalViewPr>
  <p:slideViewPr>
    <p:cSldViewPr snapToGrid="0">
      <p:cViewPr varScale="1">
        <p:scale>
          <a:sx n="121" d="100"/>
          <a:sy n="121" d="100"/>
        </p:scale>
        <p:origin x="200" y="2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 Hern Chin" userId="160ba4627c410de4" providerId="LiveId" clId="{60FBDBB7-BA76-4419-83C2-068209C63DA6}"/>
    <pc:docChg chg="undo custSel modSld replTag">
      <pc:chgData name="Yu Hern Chin" userId="160ba4627c410de4" providerId="LiveId" clId="{60FBDBB7-BA76-4419-83C2-068209C63DA6}" dt="2024-01-29T13:35:44.755" v="1189"/>
      <pc:docMkLst>
        <pc:docMk/>
      </pc:docMkLst>
      <pc:sldChg chg="modSp mod">
        <pc:chgData name="Yu Hern Chin" userId="160ba4627c410de4" providerId="LiveId" clId="{60FBDBB7-BA76-4419-83C2-068209C63DA6}" dt="2024-01-29T13:33:45.512" v="20" actId="20577"/>
        <pc:sldMkLst>
          <pc:docMk/>
          <pc:sldMk cId="3402220696" sldId="331"/>
        </pc:sldMkLst>
        <pc:spChg chg="mod">
          <ac:chgData name="Yu Hern Chin" userId="160ba4627c410de4" providerId="LiveId" clId="{60FBDBB7-BA76-4419-83C2-068209C63DA6}" dt="2024-01-29T13:33:45.512" v="20" actId="20577"/>
          <ac:spMkLst>
            <pc:docMk/>
            <pc:sldMk cId="3402220696" sldId="331"/>
            <ac:spMk id="2" creationId="{E29ACC32-EEF1-3380-E37F-59228B558282}"/>
          </ac:spMkLst>
        </pc:spChg>
      </pc:sldChg>
      <pc:sldChg chg="addSp delSp modSp mod">
        <pc:chgData name="Yu Hern Chin" userId="160ba4627c410de4" providerId="LiveId" clId="{60FBDBB7-BA76-4419-83C2-068209C63DA6}" dt="2024-01-29T13:35:00.296" v="752"/>
        <pc:sldMkLst>
          <pc:docMk/>
          <pc:sldMk cId="2381844790" sldId="332"/>
        </pc:sldMkLst>
        <pc:spChg chg="mod">
          <ac:chgData name="Yu Hern Chin" userId="160ba4627c410de4" providerId="LiveId" clId="{60FBDBB7-BA76-4419-83C2-068209C63DA6}" dt="2024-01-29T13:34:58.310" v="723" actId="948"/>
          <ac:spMkLst>
            <pc:docMk/>
            <pc:sldMk cId="2381844790" sldId="332"/>
            <ac:spMk id="8" creationId="{91E6D3AE-8748-5E5D-D0DA-AE1A2D5A5112}"/>
          </ac:spMkLst>
        </pc:spChg>
        <pc:spChg chg="mod">
          <ac:chgData name="Yu Hern Chin" userId="160ba4627c410de4" providerId="LiveId" clId="{60FBDBB7-BA76-4419-83C2-068209C63DA6}" dt="2024-01-29T13:34:58.311" v="724" actId="948"/>
          <ac:spMkLst>
            <pc:docMk/>
            <pc:sldMk cId="2381844790" sldId="332"/>
            <ac:spMk id="38" creationId="{C4929103-5985-7383-9908-8BA97328A91B}"/>
          </ac:spMkLst>
        </pc:spChg>
        <pc:spChg chg="mod">
          <ac:chgData name="Yu Hern Chin" userId="160ba4627c410de4" providerId="LiveId" clId="{60FBDBB7-BA76-4419-83C2-068209C63DA6}" dt="2024-01-29T13:34:58.312" v="725" actId="948"/>
          <ac:spMkLst>
            <pc:docMk/>
            <pc:sldMk cId="2381844790" sldId="332"/>
            <ac:spMk id="67" creationId="{3422ABD9-ACD1-F205-C932-2BB1E82330AD}"/>
          </ac:spMkLst>
        </pc:spChg>
        <pc:spChg chg="mod">
          <ac:chgData name="Yu Hern Chin" userId="160ba4627c410de4" providerId="LiveId" clId="{60FBDBB7-BA76-4419-83C2-068209C63DA6}" dt="2024-01-29T13:34:58.313" v="726" actId="948"/>
          <ac:spMkLst>
            <pc:docMk/>
            <pc:sldMk cId="2381844790" sldId="332"/>
            <ac:spMk id="75" creationId="{2300A72E-4E8B-0024-DD6C-B94EEBABB749}"/>
          </ac:spMkLst>
        </pc:spChg>
        <pc:spChg chg="mod">
          <ac:chgData name="Yu Hern Chin" userId="160ba4627c410de4" providerId="LiveId" clId="{60FBDBB7-BA76-4419-83C2-068209C63DA6}" dt="2024-01-29T13:34:58.313" v="727" actId="948"/>
          <ac:spMkLst>
            <pc:docMk/>
            <pc:sldMk cId="2381844790" sldId="332"/>
            <ac:spMk id="77" creationId="{BED8658E-E78A-EF24-C7A6-F4EBC80C008C}"/>
          </ac:spMkLst>
        </pc:spChg>
        <pc:spChg chg="mod">
          <ac:chgData name="Yu Hern Chin" userId="160ba4627c410de4" providerId="LiveId" clId="{60FBDBB7-BA76-4419-83C2-068209C63DA6}" dt="2024-01-29T13:34:58.314" v="728"/>
          <ac:spMkLst>
            <pc:docMk/>
            <pc:sldMk cId="2381844790" sldId="332"/>
            <ac:spMk id="78" creationId="{61799326-EFAB-25D8-24AF-CE8503F3A8E6}"/>
          </ac:spMkLst>
        </pc:spChg>
        <pc:spChg chg="mod">
          <ac:chgData name="Yu Hern Chin" userId="160ba4627c410de4" providerId="LiveId" clId="{60FBDBB7-BA76-4419-83C2-068209C63DA6}" dt="2024-01-29T13:34:58.315" v="729"/>
          <ac:spMkLst>
            <pc:docMk/>
            <pc:sldMk cId="2381844790" sldId="332"/>
            <ac:spMk id="79" creationId="{242ED4A4-093D-34E6-6A75-F748F73FAD44}"/>
          </ac:spMkLst>
        </pc:spChg>
        <pc:spChg chg="mod">
          <ac:chgData name="Yu Hern Chin" userId="160ba4627c410de4" providerId="LiveId" clId="{60FBDBB7-BA76-4419-83C2-068209C63DA6}" dt="2024-01-29T13:34:58.316" v="730"/>
          <ac:spMkLst>
            <pc:docMk/>
            <pc:sldMk cId="2381844790" sldId="332"/>
            <ac:spMk id="80" creationId="{977268A0-E710-A875-9D6C-CB79ACADD30E}"/>
          </ac:spMkLst>
        </pc:spChg>
        <pc:spChg chg="mod">
          <ac:chgData name="Yu Hern Chin" userId="160ba4627c410de4" providerId="LiveId" clId="{60FBDBB7-BA76-4419-83C2-068209C63DA6}" dt="2024-01-29T13:34:58.317" v="731"/>
          <ac:spMkLst>
            <pc:docMk/>
            <pc:sldMk cId="2381844790" sldId="332"/>
            <ac:spMk id="81" creationId="{4D594F40-EF73-9D7F-E8A2-AC727398748C}"/>
          </ac:spMkLst>
        </pc:spChg>
        <pc:spChg chg="mod">
          <ac:chgData name="Yu Hern Chin" userId="160ba4627c410de4" providerId="LiveId" clId="{60FBDBB7-BA76-4419-83C2-068209C63DA6}" dt="2024-01-29T13:34:58.318" v="732"/>
          <ac:spMkLst>
            <pc:docMk/>
            <pc:sldMk cId="2381844790" sldId="332"/>
            <ac:spMk id="89" creationId="{3B5CAEAD-00EC-0E6D-FF33-74933637569D}"/>
          </ac:spMkLst>
        </pc:spChg>
        <pc:spChg chg="mod">
          <ac:chgData name="Yu Hern Chin" userId="160ba4627c410de4" providerId="LiveId" clId="{60FBDBB7-BA76-4419-83C2-068209C63DA6}" dt="2024-01-29T13:34:58.319" v="733"/>
          <ac:spMkLst>
            <pc:docMk/>
            <pc:sldMk cId="2381844790" sldId="332"/>
            <ac:spMk id="92" creationId="{9360F576-096D-B6C6-253F-9352452F75EF}"/>
          </ac:spMkLst>
        </pc:spChg>
        <pc:spChg chg="mod">
          <ac:chgData name="Yu Hern Chin" userId="160ba4627c410de4" providerId="LiveId" clId="{60FBDBB7-BA76-4419-83C2-068209C63DA6}" dt="2024-01-29T13:34:58.319" v="734"/>
          <ac:spMkLst>
            <pc:docMk/>
            <pc:sldMk cId="2381844790" sldId="332"/>
            <ac:spMk id="94" creationId="{695CE7C5-138C-F101-2493-397441C68387}"/>
          </ac:spMkLst>
        </pc:spChg>
        <pc:spChg chg="mod">
          <ac:chgData name="Yu Hern Chin" userId="160ba4627c410de4" providerId="LiveId" clId="{60FBDBB7-BA76-4419-83C2-068209C63DA6}" dt="2024-01-29T13:34:58.320" v="735"/>
          <ac:spMkLst>
            <pc:docMk/>
            <pc:sldMk cId="2381844790" sldId="332"/>
            <ac:spMk id="97" creationId="{CD82338F-0BFB-37B7-74B1-433F26AC5DC3}"/>
          </ac:spMkLst>
        </pc:spChg>
        <pc:spChg chg="mod">
          <ac:chgData name="Yu Hern Chin" userId="160ba4627c410de4" providerId="LiveId" clId="{60FBDBB7-BA76-4419-83C2-068209C63DA6}" dt="2024-01-29T13:34:58.321" v="736"/>
          <ac:spMkLst>
            <pc:docMk/>
            <pc:sldMk cId="2381844790" sldId="332"/>
            <ac:spMk id="99" creationId="{01C1C6DD-01C7-AEDD-4B11-A8280A29EDFB}"/>
          </ac:spMkLst>
        </pc:spChg>
        <pc:spChg chg="mod">
          <ac:chgData name="Yu Hern Chin" userId="160ba4627c410de4" providerId="LiveId" clId="{60FBDBB7-BA76-4419-83C2-068209C63DA6}" dt="2024-01-29T13:34:58.322" v="737"/>
          <ac:spMkLst>
            <pc:docMk/>
            <pc:sldMk cId="2381844790" sldId="332"/>
            <ac:spMk id="101" creationId="{D320FEA3-4393-F47B-8135-9DB14EF0C238}"/>
          </ac:spMkLst>
        </pc:spChg>
        <pc:spChg chg="mod">
          <ac:chgData name="Yu Hern Chin" userId="160ba4627c410de4" providerId="LiveId" clId="{60FBDBB7-BA76-4419-83C2-068209C63DA6}" dt="2024-01-29T13:34:58.324" v="738"/>
          <ac:spMkLst>
            <pc:docMk/>
            <pc:sldMk cId="2381844790" sldId="332"/>
            <ac:spMk id="115" creationId="{F357523A-B9E0-2CE9-0EB7-3969FDC29D16}"/>
          </ac:spMkLst>
        </pc:spChg>
        <pc:spChg chg="mod">
          <ac:chgData name="Yu Hern Chin" userId="160ba4627c410de4" providerId="LiveId" clId="{60FBDBB7-BA76-4419-83C2-068209C63DA6}" dt="2024-01-29T13:34:40.987" v="442" actId="1076"/>
          <ac:spMkLst>
            <pc:docMk/>
            <pc:sldMk cId="2381844790" sldId="332"/>
            <ac:spMk id="120" creationId="{4EE1552F-9809-1345-ADEE-71B204E4ED12}"/>
          </ac:spMkLst>
        </pc:spChg>
        <pc:spChg chg="mod">
          <ac:chgData name="Yu Hern Chin" userId="160ba4627c410de4" providerId="LiveId" clId="{60FBDBB7-BA76-4419-83C2-068209C63DA6}" dt="2024-01-29T13:34:58.325" v="739" actId="948"/>
          <ac:spMkLst>
            <pc:docMk/>
            <pc:sldMk cId="2381844790" sldId="332"/>
            <ac:spMk id="123" creationId="{E2CDFC44-25EF-30A3-8640-BDFC1D33D22F}"/>
          </ac:spMkLst>
        </pc:spChg>
        <pc:spChg chg="mod">
          <ac:chgData name="Yu Hern Chin" userId="160ba4627c410de4" providerId="LiveId" clId="{60FBDBB7-BA76-4419-83C2-068209C63DA6}" dt="2024-01-29T13:35:00.261" v="750"/>
          <ac:spMkLst>
            <pc:docMk/>
            <pc:sldMk cId="2381844790" sldId="332"/>
            <ac:spMk id="131" creationId="{8F07949B-5C09-9345-D059-E1BC1EF0B9D0}"/>
          </ac:spMkLst>
        </pc:spChg>
        <pc:spChg chg="add del mod modVis">
          <ac:chgData name="Yu Hern Chin" userId="160ba4627c410de4" providerId="LiveId" clId="{60FBDBB7-BA76-4419-83C2-068209C63DA6}" dt="2024-01-29T13:34:05.406" v="260"/>
          <ac:spMkLst>
            <pc:docMk/>
            <pc:sldMk cId="2381844790" sldId="332"/>
            <ac:spMk id="211" creationId="{A93D2512-9FE4-B3DF-AD38-978E16B1E664}"/>
          </ac:spMkLst>
        </pc:spChg>
        <pc:spChg chg="add del mod modVis">
          <ac:chgData name="Yu Hern Chin" userId="160ba4627c410de4" providerId="LiveId" clId="{60FBDBB7-BA76-4419-83C2-068209C63DA6}" dt="2024-01-29T13:34:47.576" v="634"/>
          <ac:spMkLst>
            <pc:docMk/>
            <pc:sldMk cId="2381844790" sldId="332"/>
            <ac:spMk id="212" creationId="{40F486E0-164C-5A5F-98F8-FD56B68BE9BE}"/>
          </ac:spMkLst>
        </pc:spChg>
        <pc:graphicFrameChg chg="mod">
          <ac:chgData name="Yu Hern Chin" userId="160ba4627c410de4" providerId="LiveId" clId="{60FBDBB7-BA76-4419-83C2-068209C63DA6}" dt="2024-01-29T13:35:00.296" v="752"/>
          <ac:graphicFrameMkLst>
            <pc:docMk/>
            <pc:sldMk cId="2381844790" sldId="332"/>
            <ac:graphicFrameMk id="7" creationId="{EFFDAADE-540F-734E-786A-04DF679891EB}"/>
          </ac:graphicFrameMkLst>
        </pc:graphicFrameChg>
      </pc:sldChg>
      <pc:sldChg chg="addSp delSp modSp mod">
        <pc:chgData name="Yu Hern Chin" userId="160ba4627c410de4" providerId="LiveId" clId="{60FBDBB7-BA76-4419-83C2-068209C63DA6}" dt="2024-01-29T13:35:44.755" v="1189"/>
        <pc:sldMkLst>
          <pc:docMk/>
          <pc:sldMk cId="3530664538" sldId="334"/>
        </pc:sldMkLst>
        <pc:spChg chg="mod ord">
          <ac:chgData name="Yu Hern Chin" userId="160ba4627c410de4" providerId="LiveId" clId="{60FBDBB7-BA76-4419-83C2-068209C63DA6}" dt="2024-01-29T13:35:44.737" v="1162"/>
          <ac:spMkLst>
            <pc:docMk/>
            <pc:sldMk cId="3530664538" sldId="334"/>
            <ac:spMk id="2" creationId="{9309982F-B69A-09CE-64EA-99F4D295E815}"/>
          </ac:spMkLst>
        </pc:spChg>
        <pc:spChg chg="mod ord">
          <ac:chgData name="Yu Hern Chin" userId="160ba4627c410de4" providerId="LiveId" clId="{60FBDBB7-BA76-4419-83C2-068209C63DA6}" dt="2024-01-29T13:35:44.738" v="1164"/>
          <ac:spMkLst>
            <pc:docMk/>
            <pc:sldMk cId="3530664538" sldId="334"/>
            <ac:spMk id="3" creationId="{B5C6B7FE-6832-AAB8-2E71-29F64399BC51}"/>
          </ac:spMkLst>
        </pc:spChg>
        <pc:spChg chg="mod ord">
          <ac:chgData name="Yu Hern Chin" userId="160ba4627c410de4" providerId="LiveId" clId="{60FBDBB7-BA76-4419-83C2-068209C63DA6}" dt="2024-01-29T13:35:44.738" v="1166"/>
          <ac:spMkLst>
            <pc:docMk/>
            <pc:sldMk cId="3530664538" sldId="334"/>
            <ac:spMk id="6" creationId="{2262A6BC-79D9-C73E-C27B-3BB89B12A93F}"/>
          </ac:spMkLst>
        </pc:spChg>
        <pc:spChg chg="mod ord">
          <ac:chgData name="Yu Hern Chin" userId="160ba4627c410de4" providerId="LiveId" clId="{60FBDBB7-BA76-4419-83C2-068209C63DA6}" dt="2024-01-29T13:35:44.739" v="1168"/>
          <ac:spMkLst>
            <pc:docMk/>
            <pc:sldMk cId="3530664538" sldId="334"/>
            <ac:spMk id="9" creationId="{7CC8B60C-FB6A-A314-DE21-D095E5CBC129}"/>
          </ac:spMkLst>
        </pc:spChg>
        <pc:spChg chg="mod ord">
          <ac:chgData name="Yu Hern Chin" userId="160ba4627c410de4" providerId="LiveId" clId="{60FBDBB7-BA76-4419-83C2-068209C63DA6}" dt="2024-01-29T13:35:44.740" v="1170"/>
          <ac:spMkLst>
            <pc:docMk/>
            <pc:sldMk cId="3530664538" sldId="334"/>
            <ac:spMk id="10" creationId="{34058D75-D187-487B-84F1-2D3375D40607}"/>
          </ac:spMkLst>
        </pc:spChg>
        <pc:spChg chg="mod">
          <ac:chgData name="Yu Hern Chin" userId="160ba4627c410de4" providerId="LiveId" clId="{60FBDBB7-BA76-4419-83C2-068209C63DA6}" dt="2024-01-29T13:35:44.746" v="1181"/>
          <ac:spMkLst>
            <pc:docMk/>
            <pc:sldMk cId="3530664538" sldId="334"/>
            <ac:spMk id="138" creationId="{732625E3-B349-5B9A-94AF-C30892B8A60B}"/>
          </ac:spMkLst>
        </pc:spChg>
        <pc:spChg chg="mod">
          <ac:chgData name="Yu Hern Chin" userId="160ba4627c410de4" providerId="LiveId" clId="{60FBDBB7-BA76-4419-83C2-068209C63DA6}" dt="2024-01-29T13:35:44.742" v="1174"/>
          <ac:spMkLst>
            <pc:docMk/>
            <pc:sldMk cId="3530664538" sldId="334"/>
            <ac:spMk id="139" creationId="{081D9876-0255-3E62-C84C-FD8981981FEE}"/>
          </ac:spMkLst>
        </pc:spChg>
        <pc:spChg chg="mod">
          <ac:chgData name="Yu Hern Chin" userId="160ba4627c410de4" providerId="LiveId" clId="{60FBDBB7-BA76-4419-83C2-068209C63DA6}" dt="2024-01-29T13:35:44.743" v="1175"/>
          <ac:spMkLst>
            <pc:docMk/>
            <pc:sldMk cId="3530664538" sldId="334"/>
            <ac:spMk id="140" creationId="{3A0240BE-465B-4E5A-65F7-A6896956A80F}"/>
          </ac:spMkLst>
        </pc:spChg>
        <pc:spChg chg="mod">
          <ac:chgData name="Yu Hern Chin" userId="160ba4627c410de4" providerId="LiveId" clId="{60FBDBB7-BA76-4419-83C2-068209C63DA6}" dt="2024-01-29T13:35:44.743" v="1176"/>
          <ac:spMkLst>
            <pc:docMk/>
            <pc:sldMk cId="3530664538" sldId="334"/>
            <ac:spMk id="141" creationId="{600B0081-4087-7BA1-C80F-B1B4319215AE}"/>
          </ac:spMkLst>
        </pc:spChg>
        <pc:spChg chg="mod ord">
          <ac:chgData name="Yu Hern Chin" userId="160ba4627c410de4" providerId="LiveId" clId="{60FBDBB7-BA76-4419-83C2-068209C63DA6}" dt="2024-01-29T13:35:44.745" v="1180"/>
          <ac:spMkLst>
            <pc:docMk/>
            <pc:sldMk cId="3530664538" sldId="334"/>
            <ac:spMk id="148" creationId="{99442C17-223C-9EC9-0897-3BB5E71EEFDD}"/>
          </ac:spMkLst>
        </pc:spChg>
        <pc:spChg chg="mod ord">
          <ac:chgData name="Yu Hern Chin" userId="160ba4627c410de4" providerId="LiveId" clId="{60FBDBB7-BA76-4419-83C2-068209C63DA6}" dt="2024-01-29T13:35:44.744" v="1178"/>
          <ac:spMkLst>
            <pc:docMk/>
            <pc:sldMk cId="3530664538" sldId="334"/>
            <ac:spMk id="321" creationId="{6F0C8066-607A-3CE5-192B-746347F8B85E}"/>
          </ac:spMkLst>
        </pc:spChg>
        <pc:spChg chg="mod ord">
          <ac:chgData name="Yu Hern Chin" userId="160ba4627c410de4" providerId="LiveId" clId="{60FBDBB7-BA76-4419-83C2-068209C63DA6}" dt="2024-01-29T13:35:44.747" v="1183"/>
          <ac:spMkLst>
            <pc:docMk/>
            <pc:sldMk cId="3530664538" sldId="334"/>
            <ac:spMk id="332" creationId="{F9916CD0-8F90-37EF-61ED-AA482D5775C7}"/>
          </ac:spMkLst>
        </pc:spChg>
        <pc:spChg chg="add del mod modVis">
          <ac:chgData name="Yu Hern Chin" userId="160ba4627c410de4" providerId="LiveId" clId="{60FBDBB7-BA76-4419-83C2-068209C63DA6}" dt="2024-01-29T13:35:40.462" v="921"/>
          <ac:spMkLst>
            <pc:docMk/>
            <pc:sldMk cId="3530664538" sldId="334"/>
            <ac:spMk id="333" creationId="{CD8483D9-5506-C963-1879-977237DC6878}"/>
          </ac:spMkLst>
        </pc:spChg>
        <pc:spChg chg="add del mod modVis">
          <ac:chgData name="Yu Hern Chin" userId="160ba4627c410de4" providerId="LiveId" clId="{60FBDBB7-BA76-4419-83C2-068209C63DA6}" dt="2024-01-29T13:35:43.425" v="1060"/>
          <ac:spMkLst>
            <pc:docMk/>
            <pc:sldMk cId="3530664538" sldId="334"/>
            <ac:spMk id="335" creationId="{8B27C58B-E2FE-032E-3394-8790F6B19503}"/>
          </ac:spMkLst>
        </pc:spChg>
        <pc:spChg chg="add del mod modVis">
          <ac:chgData name="Yu Hern Chin" userId="160ba4627c410de4" providerId="LiveId" clId="{60FBDBB7-BA76-4419-83C2-068209C63DA6}" dt="2024-01-29T13:35:44.748" v="1187"/>
          <ac:spMkLst>
            <pc:docMk/>
            <pc:sldMk cId="3530664538" sldId="334"/>
            <ac:spMk id="337" creationId="{A8B4F8E3-C729-8B57-8A89-87EC7232F5D5}"/>
          </ac:spMkLst>
        </pc:spChg>
        <pc:graphicFrameChg chg="mod">
          <ac:chgData name="Yu Hern Chin" userId="160ba4627c410de4" providerId="LiveId" clId="{60FBDBB7-BA76-4419-83C2-068209C63DA6}" dt="2024-01-29T13:35:44.755" v="1189"/>
          <ac:graphicFrameMkLst>
            <pc:docMk/>
            <pc:sldMk cId="3530664538" sldId="334"/>
            <ac:graphicFrameMk id="11" creationId="{5108AC0E-2B9F-ADCB-CAF1-A6CFE2682613}"/>
          </ac:graphicFrameMkLst>
        </pc:graphicFrameChg>
        <pc:graphicFrameChg chg="del">
          <ac:chgData name="Yu Hern Chin" userId="160ba4627c410de4" providerId="LiveId" clId="{60FBDBB7-BA76-4419-83C2-068209C63DA6}" dt="2024-01-29T13:35:40.412" v="874"/>
          <ac:graphicFrameMkLst>
            <pc:docMk/>
            <pc:sldMk cId="3530664538" sldId="334"/>
            <ac:graphicFrameMk id="331" creationId="{FFF3EA52-3BF7-CC85-C53C-4EBDEAB0BEE8}"/>
          </ac:graphicFrameMkLst>
        </pc:graphicFrameChg>
        <pc:graphicFrameChg chg="add del mod replST">
          <ac:chgData name="Yu Hern Chin" userId="160ba4627c410de4" providerId="LiveId" clId="{60FBDBB7-BA76-4419-83C2-068209C63DA6}" dt="2024-01-29T13:35:43.372" v="1012"/>
          <ac:graphicFrameMkLst>
            <pc:docMk/>
            <pc:sldMk cId="3530664538" sldId="334"/>
            <ac:graphicFrameMk id="334" creationId="{2B1ABB41-C55C-C9A7-B807-2018CC9DD56D}"/>
          </ac:graphicFrameMkLst>
        </pc:graphicFrameChg>
        <pc:graphicFrameChg chg="add del mod replST">
          <ac:chgData name="Yu Hern Chin" userId="160ba4627c410de4" providerId="LiveId" clId="{60FBDBB7-BA76-4419-83C2-068209C63DA6}" dt="2024-01-29T13:35:44.696" v="1139"/>
          <ac:graphicFrameMkLst>
            <pc:docMk/>
            <pc:sldMk cId="3530664538" sldId="334"/>
            <ac:graphicFrameMk id="336" creationId="{ECBF3545-2C6E-9881-BD98-715C43CDD58A}"/>
          </ac:graphicFrameMkLst>
        </pc:graphicFrameChg>
        <pc:graphicFrameChg chg="add mod replST">
          <ac:chgData name="Yu Hern Chin" userId="160ba4627c410de4" providerId="LiveId" clId="{60FBDBB7-BA76-4419-83C2-068209C63DA6}" dt="2024-01-29T13:35:44.741" v="1171"/>
          <ac:graphicFrameMkLst>
            <pc:docMk/>
            <pc:sldMk cId="3530664538" sldId="334"/>
            <ac:graphicFrameMk id="338" creationId="{8366A288-7CFF-0A37-8774-D3F5DB55E584}"/>
          </ac:graphicFrameMkLst>
        </pc:graphicFrameChg>
        <pc:cxnChg chg="mod ord">
          <ac:chgData name="Yu Hern Chin" userId="160ba4627c410de4" providerId="LiveId" clId="{60FBDBB7-BA76-4419-83C2-068209C63DA6}" dt="2024-01-29T13:35:44.741" v="1173"/>
          <ac:cxnSpMkLst>
            <pc:docMk/>
            <pc:sldMk cId="3530664538" sldId="334"/>
            <ac:cxnSpMk id="322" creationId="{8648BA1F-A694-B9C2-C721-FA3FBD257257}"/>
          </ac:cxnSpMkLst>
        </pc:cxn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Binary_Worksheet.xlsb"/></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700854700854701"/>
          <c:y val="8.6392121754700096E-2"/>
          <c:w val="0.87521367521367521"/>
          <c:h val="0.82721575649059986"/>
        </c:manualLayout>
      </c:layout>
      <c:barChart>
        <c:barDir val="col"/>
        <c:grouping val="stacked"/>
        <c:varyColors val="0"/>
        <c:ser>
          <c:idx val="0"/>
          <c:order val="0"/>
          <c:spPr>
            <a:solidFill>
              <a:schemeClr val="accent2"/>
            </a:solidFill>
            <a:ln w="28575" cmpd="sng" algn="ctr">
              <a:solidFill>
                <a:srgbClr val="007770"/>
              </a:solidFill>
              <a:prstDash val="solid"/>
            </a:ln>
          </c:spPr>
          <c:invertIfNegative val="0"/>
          <c:dLbls>
            <c:dLbl>
              <c:idx val="0"/>
              <c:layout>
                <c:manualLayout>
                  <c:x val="0"/>
                  <c:y val="-0.25828111011638316"/>
                </c:manualLayout>
              </c:layout>
              <c:numFmt formatCode="#,##0;&quot;-&quot;#,##0" sourceLinked="0"/>
              <c:spPr>
                <a:noFill/>
                <a:ln>
                  <a:noFill/>
                </a:ln>
              </c:spPr>
              <c:txPr>
                <a:bodyPr wrap="none"/>
                <a:lstStyle/>
                <a:p>
                  <a:pPr>
                    <a:defRPr sz="14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E427-4027-A2F9-C8082A0B8D07}"/>
                </c:ext>
              </c:extLst>
            </c:dLbl>
            <c:dLbl>
              <c:idx val="1"/>
              <c:layout>
                <c:manualLayout>
                  <c:x val="0"/>
                  <c:y val="-0.35720680393912263"/>
                </c:manualLayout>
              </c:layout>
              <c:numFmt formatCode="#,##0;&quot;-&quot;#,##0" sourceLinked="0"/>
              <c:spPr>
                <a:noFill/>
                <a:ln>
                  <a:noFill/>
                </a:ln>
              </c:spPr>
              <c:txPr>
                <a:bodyPr wrap="none"/>
                <a:lstStyle/>
                <a:p>
                  <a:pPr>
                    <a:defRPr sz="14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E427-4027-A2F9-C8082A0B8D07}"/>
                </c:ext>
              </c:extLst>
            </c:dLbl>
            <c:dLbl>
              <c:idx val="2"/>
              <c:layout>
                <c:manualLayout>
                  <c:x val="0"/>
                  <c:y val="-0.37555953446732321"/>
                </c:manualLayout>
              </c:layout>
              <c:numFmt formatCode="#,##0;&quot;-&quot;#,##0" sourceLinked="0"/>
              <c:spPr>
                <a:noFill/>
                <a:ln>
                  <a:noFill/>
                </a:ln>
              </c:spPr>
              <c:txPr>
                <a:bodyPr wrap="none"/>
                <a:lstStyle/>
                <a:p>
                  <a:pPr>
                    <a:defRPr sz="14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E427-4027-A2F9-C8082A0B8D0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Sheet1!$A$1:$C$1</c:f>
              <c:numCache>
                <c:formatCode>General</c:formatCode>
                <c:ptCount val="3"/>
                <c:pt idx="0">
                  <c:v>24.2</c:v>
                </c:pt>
                <c:pt idx="1">
                  <c:v>35</c:v>
                </c:pt>
                <c:pt idx="2">
                  <c:v>37</c:v>
                </c:pt>
              </c:numCache>
            </c:numRef>
          </c:val>
          <c:extLst>
            <c:ext xmlns:c16="http://schemas.microsoft.com/office/drawing/2014/chart" uri="{C3380CC4-5D6E-409C-BE32-E72D297353CC}">
              <c16:uniqueId val="{00000003-E427-4027-A2F9-C8082A0B8D07}"/>
            </c:ext>
          </c:extLst>
        </c:ser>
        <c:dLbls>
          <c:showLegendKey val="0"/>
          <c:showVal val="0"/>
          <c:showCatName val="0"/>
          <c:showSerName val="0"/>
          <c:showPercent val="0"/>
          <c:showBubbleSize val="0"/>
        </c:dLbls>
        <c:gapWidth val="80"/>
        <c:overlap val="100"/>
        <c:axId val="769789792"/>
        <c:axId val="1"/>
      </c:barChart>
      <c:lineChart>
        <c:grouping val="standard"/>
        <c:varyColors val="0"/>
        <c:ser>
          <c:idx val="1"/>
          <c:order val="1"/>
          <c:spPr>
            <a:ln w="28575" cmpd="sng" algn="ctr">
              <a:solidFill>
                <a:schemeClr val="tx2"/>
              </a:solidFill>
              <a:prstDash val="solid"/>
            </a:ln>
          </c:spPr>
          <c:marker>
            <c:symbol val="circle"/>
            <c:size val="7"/>
            <c:spPr>
              <a:solidFill>
                <a:schemeClr val="tx2"/>
              </a:solidFill>
              <a:ln w="9525" cmpd="sng" algn="ctr">
                <a:solidFill>
                  <a:schemeClr val="tx2"/>
                </a:solidFill>
                <a:prstDash val="solid"/>
              </a:ln>
            </c:spPr>
          </c:marker>
          <c:dPt>
            <c:idx val="0"/>
            <c:marker>
              <c:symbol val="none"/>
            </c:marker>
            <c:bubble3D val="0"/>
            <c:extLst>
              <c:ext xmlns:c16="http://schemas.microsoft.com/office/drawing/2014/chart" uri="{C3380CC4-5D6E-409C-BE32-E72D297353CC}">
                <c16:uniqueId val="{00000004-E427-4027-A2F9-C8082A0B8D07}"/>
              </c:ext>
            </c:extLst>
          </c:dPt>
          <c:dPt>
            <c:idx val="1"/>
            <c:marker>
              <c:symbol val="none"/>
            </c:marker>
            <c:bubble3D val="0"/>
            <c:extLst>
              <c:ext xmlns:c16="http://schemas.microsoft.com/office/drawing/2014/chart" uri="{C3380CC4-5D6E-409C-BE32-E72D297353CC}">
                <c16:uniqueId val="{00000005-E427-4027-A2F9-C8082A0B8D07}"/>
              </c:ext>
            </c:extLst>
          </c:dPt>
          <c:dPt>
            <c:idx val="2"/>
            <c:marker>
              <c:symbol val="none"/>
            </c:marker>
            <c:bubble3D val="0"/>
            <c:extLst>
              <c:ext xmlns:c16="http://schemas.microsoft.com/office/drawing/2014/chart" uri="{C3380CC4-5D6E-409C-BE32-E72D297353CC}">
                <c16:uniqueId val="{00000006-E427-4027-A2F9-C8082A0B8D07}"/>
              </c:ext>
            </c:extLst>
          </c:dPt>
          <c:val>
            <c:numRef>
              <c:f>Sheet1!$A$2:$C$2</c:f>
              <c:numCache>
                <c:formatCode>General</c:formatCode>
                <c:ptCount val="3"/>
              </c:numCache>
            </c:numRef>
          </c:val>
          <c:smooth val="0"/>
          <c:extLst>
            <c:ext xmlns:c16="http://schemas.microsoft.com/office/drawing/2014/chart" uri="{C3380CC4-5D6E-409C-BE32-E72D297353CC}">
              <c16:uniqueId val="{00000007-E427-4027-A2F9-C8082A0B8D07}"/>
            </c:ext>
          </c:extLst>
        </c:ser>
        <c:dLbls>
          <c:showLegendKey val="0"/>
          <c:showVal val="0"/>
          <c:showCatName val="0"/>
          <c:showSerName val="0"/>
          <c:showPercent val="0"/>
          <c:showBubbleSize val="0"/>
        </c:dLbls>
        <c:marker val="1"/>
        <c:smooth val="0"/>
        <c:axId val="769789792"/>
        <c:axId val="1"/>
      </c:lineChart>
      <c:catAx>
        <c:axId val="769789792"/>
        <c:scaling>
          <c:orientation val="minMax"/>
        </c:scaling>
        <c:delete val="0"/>
        <c:axPos val="b"/>
        <c:majorGridlines>
          <c:spPr>
            <a:ln>
              <a:noFill/>
            </a:ln>
          </c:spPr>
        </c:majorGridlines>
        <c:majorTickMark val="none"/>
        <c:minorTickMark val="none"/>
        <c:tickLblPos val="none"/>
        <c:spPr>
          <a:ln w="9525" cmpd="sng" algn="ctr">
            <a:solidFill>
              <a:schemeClr val="tx1"/>
            </a:solidFill>
            <a:prstDash val="solid"/>
          </a:ln>
        </c:spPr>
        <c:crossAx val="1"/>
        <c:crosses val="min"/>
        <c:auto val="0"/>
        <c:lblAlgn val="ctr"/>
        <c:lblOffset val="100"/>
        <c:noMultiLvlLbl val="0"/>
      </c:catAx>
      <c:valAx>
        <c:axId val="1"/>
        <c:scaling>
          <c:orientation val="minMax"/>
          <c:max val="45"/>
          <c:min val="0"/>
        </c:scaling>
        <c:delete val="0"/>
        <c:axPos val="l"/>
        <c:majorGridlines>
          <c:spPr>
            <a:ln>
              <a:noFill/>
            </a:ln>
          </c:spPr>
        </c:majorGridlines>
        <c:numFmt formatCode="#,##0;&quot;-&quot;#,##0" sourceLinked="0"/>
        <c:majorTickMark val="out"/>
        <c:minorTickMark val="none"/>
        <c:tickLblPos val="nextTo"/>
        <c:spPr>
          <a:ln w="9525" cmpd="sng" algn="ctr">
            <a:solidFill>
              <a:schemeClr val="tx1"/>
            </a:solidFill>
            <a:prstDash val="solid"/>
          </a:ln>
        </c:spPr>
        <c:txPr>
          <a:bodyPr wrap="none"/>
          <a:lstStyle/>
          <a:p>
            <a:pPr>
              <a:defRPr sz="1400" kern="1200">
                <a:solidFill>
                  <a:schemeClr val="tx1"/>
                </a:solidFill>
                <a:latin typeface="+mn-lt"/>
                <a:ea typeface="+mn-ea"/>
                <a:cs typeface="+mn-cs"/>
              </a:defRPr>
            </a:pPr>
            <a:endParaRPr lang="en-US"/>
          </a:p>
        </c:txPr>
        <c:crossAx val="769789792"/>
        <c:crosses val="min"/>
        <c:crossBetween val="between"/>
        <c:majorUnit val="5"/>
      </c:valAx>
    </c:plotArea>
    <c:plotVisOnly val="0"/>
    <c:dispBlanksAs val="gap"/>
    <c:showDLblsOverMax val="1"/>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Sheet1!$B$1</c:f>
              <c:strCache>
                <c:ptCount val="1"/>
                <c:pt idx="0">
                  <c:v>Prevalnce of Hypertension</c:v>
                </c:pt>
              </c:strCache>
            </c:strRef>
          </c:tx>
          <c:spPr>
            <a:solidFill>
              <a:schemeClr val="accent2"/>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Chinese</c:v>
                </c:pt>
                <c:pt idx="1">
                  <c:v>Malay</c:v>
                </c:pt>
                <c:pt idx="2">
                  <c:v>Indian</c:v>
                </c:pt>
              </c:strCache>
            </c:strRef>
          </c:cat>
          <c:val>
            <c:numRef>
              <c:f>Sheet1!$B$2:$B$4</c:f>
              <c:numCache>
                <c:formatCode>0%</c:formatCode>
                <c:ptCount val="3"/>
                <c:pt idx="0" formatCode="0.00%">
                  <c:v>0.23400000000000001</c:v>
                </c:pt>
                <c:pt idx="1">
                  <c:v>0.28000000000000003</c:v>
                </c:pt>
                <c:pt idx="2" formatCode="0.00%">
                  <c:v>0.193</c:v>
                </c:pt>
              </c:numCache>
            </c:numRef>
          </c:val>
          <c:extLst>
            <c:ext xmlns:c16="http://schemas.microsoft.com/office/drawing/2014/chart" uri="{C3380CC4-5D6E-409C-BE32-E72D297353CC}">
              <c16:uniqueId val="{00000000-C8E7-1F40-8137-8A32B4E8C658}"/>
            </c:ext>
          </c:extLst>
        </c:ser>
        <c:ser>
          <c:idx val="1"/>
          <c:order val="1"/>
          <c:tx>
            <c:strRef>
              <c:f>Sheet1!$C$1</c:f>
              <c:strCache>
                <c:ptCount val="1"/>
                <c:pt idx="0">
                  <c:v>No Risk of Hypertension</c:v>
                </c:pt>
              </c:strCache>
            </c:strRef>
          </c:tx>
          <c:spPr>
            <a:solidFill>
              <a:schemeClr val="accent4"/>
            </a:solidFill>
            <a:ln w="19050">
              <a:solidFill>
                <a:schemeClr val="lt1"/>
              </a:solidFill>
            </a:ln>
            <a:effectLst/>
          </c:spPr>
          <c:invertIfNegative val="0"/>
          <c:cat>
            <c:strRef>
              <c:f>Sheet1!$A$2:$A$4</c:f>
              <c:strCache>
                <c:ptCount val="3"/>
                <c:pt idx="0">
                  <c:v>Chinese</c:v>
                </c:pt>
                <c:pt idx="1">
                  <c:v>Malay</c:v>
                </c:pt>
                <c:pt idx="2">
                  <c:v>Indian</c:v>
                </c:pt>
              </c:strCache>
            </c:strRef>
          </c:cat>
          <c:val>
            <c:numRef>
              <c:f>Sheet1!$C$2:$C$4</c:f>
              <c:numCache>
                <c:formatCode>0.00%</c:formatCode>
                <c:ptCount val="3"/>
                <c:pt idx="0">
                  <c:v>0.76600000000000001</c:v>
                </c:pt>
                <c:pt idx="1">
                  <c:v>0.72</c:v>
                </c:pt>
                <c:pt idx="2">
                  <c:v>0.80700000000000005</c:v>
                </c:pt>
              </c:numCache>
            </c:numRef>
          </c:val>
          <c:extLst>
            <c:ext xmlns:c16="http://schemas.microsoft.com/office/drawing/2014/chart" uri="{C3380CC4-5D6E-409C-BE32-E72D297353CC}">
              <c16:uniqueId val="{00000001-C8E7-1F40-8137-8A32B4E8C658}"/>
            </c:ext>
          </c:extLst>
        </c:ser>
        <c:dLbls>
          <c:showLegendKey val="0"/>
          <c:showVal val="0"/>
          <c:showCatName val="0"/>
          <c:showSerName val="0"/>
          <c:showPercent val="0"/>
          <c:showBubbleSize val="0"/>
        </c:dLbls>
        <c:gapWidth val="150"/>
        <c:overlap val="100"/>
        <c:axId val="704961520"/>
        <c:axId val="705074672"/>
      </c:barChart>
      <c:catAx>
        <c:axId val="70496152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05074672"/>
        <c:auto val="1"/>
        <c:lblAlgn val="ctr"/>
        <c:lblOffset val="100"/>
        <c:noMultiLvlLbl val="0"/>
      </c:catAx>
      <c:valAx>
        <c:axId val="70507467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04961520"/>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C6328-6401-234C-8730-DA787E396D41}" type="datetimeFigureOut">
              <a:rPr lang="en-US" smtClean="0"/>
              <a:t>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EC2F73-2697-CA45-9EE9-000A85850459}" type="slidenum">
              <a:rPr lang="en-US" smtClean="0"/>
              <a:t>‹#›</a:t>
            </a:fld>
            <a:endParaRPr lang="en-US"/>
          </a:p>
        </p:txBody>
      </p:sp>
    </p:spTree>
    <p:extLst>
      <p:ext uri="{BB962C8B-B14F-4D97-AF65-F5344CB8AC3E}">
        <p14:creationId xmlns:p14="http://schemas.microsoft.com/office/powerpoint/2010/main" val="67743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3.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pic>
        <p:nvPicPr>
          <p:cNvPr id="18" name="Google Shape;18;p48"/>
          <p:cNvPicPr preferRelativeResize="0"/>
          <p:nvPr/>
        </p:nvPicPr>
        <p:blipFill rotWithShape="1">
          <a:blip r:embed="rId2">
            <a:alphaModFix amt="26000"/>
          </a:blip>
          <a:srcRect l="27461" t="15568" r="19677" b="46713"/>
          <a:stretch/>
        </p:blipFill>
        <p:spPr>
          <a:xfrm>
            <a:off x="2" y="71039"/>
            <a:ext cx="7674428" cy="5645120"/>
          </a:xfrm>
          <a:prstGeom prst="rect">
            <a:avLst/>
          </a:prstGeom>
          <a:noFill/>
          <a:ln>
            <a:noFill/>
          </a:ln>
        </p:spPr>
      </p:pic>
      <p:sp>
        <p:nvSpPr>
          <p:cNvPr id="19" name="Google Shape;19;p48"/>
          <p:cNvSpPr/>
          <p:nvPr/>
        </p:nvSpPr>
        <p:spPr>
          <a:xfrm>
            <a:off x="0" y="5625483"/>
            <a:ext cx="12192000" cy="1237623"/>
          </a:xfrm>
          <a:prstGeom prst="rect">
            <a:avLst/>
          </a:prstGeom>
          <a:solidFill>
            <a:schemeClr val="accent2"/>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1287"/>
              <a:buFont typeface="Arial"/>
              <a:buNone/>
            </a:pPr>
            <a:endParaRPr sz="1716" b="0" i="0" u="none" strike="noStrike" cap="none">
              <a:solidFill>
                <a:schemeClr val="lt1"/>
              </a:solidFill>
              <a:latin typeface="Calibri"/>
              <a:ea typeface="Calibri"/>
              <a:cs typeface="Calibri"/>
              <a:sym typeface="Calibri"/>
            </a:endParaRPr>
          </a:p>
        </p:txBody>
      </p:sp>
      <p:sp>
        <p:nvSpPr>
          <p:cNvPr id="20" name="Google Shape;20;p48"/>
          <p:cNvSpPr txBox="1"/>
          <p:nvPr/>
        </p:nvSpPr>
        <p:spPr>
          <a:xfrm>
            <a:off x="8068881" y="6216542"/>
            <a:ext cx="2484819" cy="149956"/>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731"/>
              <a:buFont typeface="Arial"/>
              <a:buNone/>
            </a:pPr>
            <a:r>
              <a:rPr lang="en-US" sz="975" b="0" i="0" u="none" strike="noStrike" cap="none">
                <a:solidFill>
                  <a:schemeClr val="lt1"/>
                </a:solidFill>
                <a:latin typeface="Lato"/>
                <a:ea typeface="Lato"/>
                <a:cs typeface="Lato"/>
                <a:sym typeface="Lato"/>
              </a:rPr>
              <a:t>DATE</a:t>
            </a:r>
            <a:endParaRPr sz="975" b="0" i="0" u="none" strike="noStrike" cap="none">
              <a:solidFill>
                <a:schemeClr val="lt1"/>
              </a:solidFill>
              <a:latin typeface="Lato"/>
              <a:ea typeface="Lato"/>
              <a:cs typeface="Lato"/>
              <a:sym typeface="Lato"/>
            </a:endParaRPr>
          </a:p>
        </p:txBody>
      </p:sp>
      <p:pic>
        <p:nvPicPr>
          <p:cNvPr id="21" name="Google Shape;21;p48"/>
          <p:cNvPicPr preferRelativeResize="0"/>
          <p:nvPr/>
        </p:nvPicPr>
        <p:blipFill rotWithShape="1">
          <a:blip r:embed="rId2">
            <a:alphaModFix/>
          </a:blip>
          <a:srcRect t="67681"/>
          <a:stretch/>
        </p:blipFill>
        <p:spPr>
          <a:xfrm>
            <a:off x="8068883" y="3382379"/>
            <a:ext cx="3102895" cy="1033908"/>
          </a:xfrm>
          <a:prstGeom prst="rect">
            <a:avLst/>
          </a:prstGeom>
          <a:noFill/>
          <a:ln>
            <a:noFill/>
          </a:ln>
        </p:spPr>
      </p:pic>
      <p:pic>
        <p:nvPicPr>
          <p:cNvPr id="22" name="Google Shape;22;p48"/>
          <p:cNvPicPr preferRelativeResize="0"/>
          <p:nvPr/>
        </p:nvPicPr>
        <p:blipFill rotWithShape="1">
          <a:blip r:embed="rId2">
            <a:alphaModFix/>
          </a:blip>
          <a:srcRect l="16143" r="19676" b="32365"/>
          <a:stretch/>
        </p:blipFill>
        <p:spPr>
          <a:xfrm>
            <a:off x="8249042" y="328447"/>
            <a:ext cx="2742577" cy="2979829"/>
          </a:xfrm>
          <a:prstGeom prst="rect">
            <a:avLst/>
          </a:prstGeom>
          <a:noFill/>
          <a:ln>
            <a:noFill/>
          </a:ln>
        </p:spPr>
      </p:pic>
      <p:sp>
        <p:nvSpPr>
          <p:cNvPr id="23" name="Google Shape;23;p48"/>
          <p:cNvSpPr/>
          <p:nvPr/>
        </p:nvSpPr>
        <p:spPr>
          <a:xfrm>
            <a:off x="1569767" y="5959543"/>
            <a:ext cx="4953000" cy="787908"/>
          </a:xfrm>
          <a:prstGeom prst="rect">
            <a:avLst/>
          </a:prstGeom>
          <a:noFill/>
          <a:ln>
            <a:noFill/>
          </a:ln>
        </p:spPr>
        <p:txBody>
          <a:bodyPr spcFirstLastPara="1" wrap="square" lIns="121900" tIns="60925" rIns="121900" bIns="60925" anchor="t" anchorCtr="0">
            <a:noAutofit/>
          </a:bodyPr>
          <a:lstStyle/>
          <a:p>
            <a:pPr marL="0" marR="0" lvl="0" indent="0" algn="l" rtl="0">
              <a:lnSpc>
                <a:spcPct val="120000"/>
              </a:lnSpc>
              <a:spcBef>
                <a:spcPts val="0"/>
              </a:spcBef>
              <a:spcAft>
                <a:spcPts val="0"/>
              </a:spcAft>
              <a:buClr>
                <a:srgbClr val="000000"/>
              </a:buClr>
              <a:buSzPts val="1350"/>
              <a:buFont typeface="Arial"/>
              <a:buNone/>
            </a:pPr>
            <a:r>
              <a:rPr lang="en-US" sz="1800" b="0" i="0" u="none" strike="noStrike" cap="none">
                <a:solidFill>
                  <a:schemeClr val="lt1"/>
                </a:solidFill>
                <a:latin typeface="Lato Black"/>
                <a:ea typeface="Lato Black"/>
                <a:cs typeface="Lato Black"/>
                <a:sym typeface="Lato Black"/>
              </a:rPr>
              <a:t>TITLE</a:t>
            </a:r>
            <a:endParaRPr sz="1867" b="0" i="0" u="none" strike="noStrike" cap="none">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350"/>
              <a:buFont typeface="Arial"/>
              <a:buNone/>
            </a:pPr>
            <a:r>
              <a:rPr lang="en-US" sz="1800" b="0" i="0" u="none" strike="noStrike" cap="none">
                <a:solidFill>
                  <a:schemeClr val="accent1"/>
                </a:solidFill>
                <a:latin typeface="Lato Black"/>
                <a:ea typeface="Lato Black"/>
                <a:cs typeface="Lato Black"/>
                <a:sym typeface="Lato Black"/>
              </a:rPr>
              <a:t>SUBTITLE</a:t>
            </a:r>
            <a:endParaRPr sz="1800" b="0" i="0" u="none" strike="noStrike" cap="none">
              <a:solidFill>
                <a:schemeClr val="accent1"/>
              </a:solidFill>
              <a:latin typeface="Lato Black"/>
              <a:ea typeface="Lato Black"/>
              <a:cs typeface="Lato Black"/>
              <a:sym typeface="Lato Black"/>
            </a:endParaRPr>
          </a:p>
        </p:txBody>
      </p:sp>
      <p:cxnSp>
        <p:nvCxnSpPr>
          <p:cNvPr id="24" name="Google Shape;24;p48"/>
          <p:cNvCxnSpPr/>
          <p:nvPr/>
        </p:nvCxnSpPr>
        <p:spPr>
          <a:xfrm rot="10800000" flipH="1">
            <a:off x="1673719" y="5924553"/>
            <a:ext cx="580532" cy="911"/>
          </a:xfrm>
          <a:prstGeom prst="straightConnector1">
            <a:avLst/>
          </a:prstGeom>
          <a:noFill/>
          <a:ln w="28575" cap="flat" cmpd="sng">
            <a:solidFill>
              <a:schemeClr val="lt1"/>
            </a:solidFill>
            <a:prstDash val="solid"/>
            <a:miter lim="800000"/>
            <a:headEnd type="none" w="sm" len="sm"/>
            <a:tailEnd type="none" w="sm" len="sm"/>
          </a:ln>
        </p:spPr>
      </p:cxnSp>
    </p:spTree>
    <p:extLst>
      <p:ext uri="{BB962C8B-B14F-4D97-AF65-F5344CB8AC3E}">
        <p14:creationId xmlns:p14="http://schemas.microsoft.com/office/powerpoint/2010/main" val="2692204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our value chains" preserve="1" userDrawn="1">
  <p:cSld name="1_Four value chains">
    <p:spTree>
      <p:nvGrpSpPr>
        <p:cNvPr id="1" name="Shape 128"/>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E42A898-D1DE-3D5E-51FE-9FA77ADC44FD}"/>
              </a:ext>
            </a:extLst>
          </p:cNvPr>
          <p:cNvGraphicFramePr>
            <a:graphicFrameLocks noChangeAspect="1"/>
          </p:cNvGraphicFramePr>
          <p:nvPr userDrawn="1">
            <p:custDataLst>
              <p:tags r:id="rId1"/>
            </p:custDataLst>
            <p:extLst>
              <p:ext uri="{D42A27DB-BD31-4B8C-83A1-F6EECF244321}">
                <p14:modId xmlns:p14="http://schemas.microsoft.com/office/powerpoint/2010/main" val="16747971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408" imgH="408" progId="TCLayout.ActiveDocument.1">
                  <p:embed/>
                </p:oleObj>
              </mc:Choice>
              <mc:Fallback>
                <p:oleObj name="think-cell Slide" r:id="rId6" imgW="408" imgH="408" progId="TCLayout.ActiveDocument.1">
                  <p:embed/>
                  <p:pic>
                    <p:nvPicPr>
                      <p:cNvPr id="9" name="think-cell data - do not delete" hidden="1">
                        <a:extLst>
                          <a:ext uri="{FF2B5EF4-FFF2-40B4-BE49-F238E27FC236}">
                            <a16:creationId xmlns:a16="http://schemas.microsoft.com/office/drawing/2014/main" id="{FE42A898-D1DE-3D5E-51FE-9FA77ADC44FD}"/>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29" name="Google Shape;129;p57"/>
          <p:cNvSpPr txBox="1"/>
          <p:nvPr/>
        </p:nvSpPr>
        <p:spPr>
          <a:xfrm>
            <a:off x="791636" y="6297123"/>
            <a:ext cx="2378073" cy="16414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US" sz="1067" b="1" i="0" u="none" strike="noStrike" cap="none">
                <a:solidFill>
                  <a:schemeClr val="accent3"/>
                </a:solidFill>
                <a:latin typeface="Lato"/>
                <a:ea typeface="Lato"/>
                <a:cs typeface="Lato"/>
                <a:sym typeface="Lato"/>
              </a:rPr>
              <a:t>180 DEGREES </a:t>
            </a:r>
            <a:r>
              <a:rPr lang="en-US" sz="1067" b="1" i="0" u="none" strike="noStrike" cap="none">
                <a:solidFill>
                  <a:schemeClr val="accent2"/>
                </a:solidFill>
                <a:latin typeface="Lato"/>
                <a:ea typeface="Lato"/>
                <a:cs typeface="Lato"/>
                <a:sym typeface="Lato"/>
              </a:rPr>
              <a:t>CONSULTING</a:t>
            </a:r>
            <a:endParaRPr sz="1067" b="1" i="0" u="none" strike="noStrike" cap="none">
              <a:solidFill>
                <a:schemeClr val="accent2"/>
              </a:solidFill>
              <a:latin typeface="Lato"/>
              <a:ea typeface="Lato"/>
              <a:cs typeface="Lato"/>
              <a:sym typeface="Lato"/>
            </a:endParaRPr>
          </a:p>
        </p:txBody>
      </p:sp>
      <p:sp>
        <p:nvSpPr>
          <p:cNvPr id="130" name="Google Shape;130;p57"/>
          <p:cNvSpPr txBox="1"/>
          <p:nvPr/>
        </p:nvSpPr>
        <p:spPr>
          <a:xfrm>
            <a:off x="10585898" y="6297123"/>
            <a:ext cx="275991" cy="164148"/>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1067" b="0" i="0" u="none" strike="noStrike" cap="none">
                <a:solidFill>
                  <a:schemeClr val="accent4"/>
                </a:solidFill>
                <a:latin typeface="Lato"/>
                <a:ea typeface="Lato"/>
                <a:cs typeface="Lato"/>
                <a:sym typeface="Lato"/>
              </a:rPr>
              <a:pPr marL="0" marR="0" lvl="0" indent="0" algn="r" rtl="0">
                <a:lnSpc>
                  <a:spcPct val="100000"/>
                </a:lnSpc>
                <a:spcBef>
                  <a:spcPts val="0"/>
                </a:spcBef>
                <a:spcAft>
                  <a:spcPts val="0"/>
                </a:spcAft>
                <a:buClr>
                  <a:srgbClr val="000000"/>
                </a:buClr>
                <a:buSzPts val="800"/>
                <a:buFont typeface="Arial"/>
                <a:buNone/>
              </a:pPr>
              <a:t>‹#›</a:t>
            </a:fld>
            <a:endParaRPr sz="1067" b="0" i="0" u="none" strike="noStrike" cap="none">
              <a:solidFill>
                <a:schemeClr val="accent4"/>
              </a:solidFill>
              <a:latin typeface="Lato"/>
              <a:ea typeface="Lato"/>
              <a:cs typeface="Lato"/>
              <a:sym typeface="Lato"/>
            </a:endParaRPr>
          </a:p>
        </p:txBody>
      </p:sp>
      <p:sp>
        <p:nvSpPr>
          <p:cNvPr id="131" name="Google Shape;131;p57">
            <a:hlinkClick r:id="" action="ppaction://hlinkshowjump?jump=nextslide"/>
          </p:cNvPr>
          <p:cNvSpPr/>
          <p:nvPr/>
        </p:nvSpPr>
        <p:spPr>
          <a:xfrm>
            <a:off x="11209906" y="6284424"/>
            <a:ext cx="188345" cy="188345"/>
          </a:xfrm>
          <a:custGeom>
            <a:avLst/>
            <a:gdLst/>
            <a:ahLst/>
            <a:cxnLst/>
            <a:rect l="l" t="t" r="r" b="b"/>
            <a:pathLst>
              <a:path w="2350" h="2350" extrusionOk="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800" b="0" i="0" u="none" strike="noStrike" cap="none">
              <a:solidFill>
                <a:schemeClr val="dk1"/>
              </a:solidFill>
              <a:latin typeface="Calibri"/>
              <a:ea typeface="Calibri"/>
              <a:cs typeface="Calibri"/>
              <a:sym typeface="Calibri"/>
            </a:endParaRPr>
          </a:p>
        </p:txBody>
      </p:sp>
      <p:sp>
        <p:nvSpPr>
          <p:cNvPr id="132" name="Google Shape;132;p57">
            <a:hlinkClick r:id="" action="ppaction://hlinkshowjump?jump=previousslide"/>
          </p:cNvPr>
          <p:cNvSpPr/>
          <p:nvPr/>
        </p:nvSpPr>
        <p:spPr>
          <a:xfrm>
            <a:off x="10992132" y="6284424"/>
            <a:ext cx="188345" cy="188345"/>
          </a:xfrm>
          <a:custGeom>
            <a:avLst/>
            <a:gdLst/>
            <a:ahLst/>
            <a:cxnLst/>
            <a:rect l="l" t="t" r="r" b="b"/>
            <a:pathLst>
              <a:path w="2350" h="2350" extrusionOk="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800" b="0" i="0" u="none" strike="noStrike" cap="none">
              <a:solidFill>
                <a:schemeClr val="dk1"/>
              </a:solidFill>
              <a:latin typeface="Calibri"/>
              <a:ea typeface="Calibri"/>
              <a:cs typeface="Calibri"/>
              <a:sym typeface="Calibri"/>
            </a:endParaRPr>
          </a:p>
        </p:txBody>
      </p:sp>
      <p:sp>
        <p:nvSpPr>
          <p:cNvPr id="133" name="Google Shape;133;p57"/>
          <p:cNvSpPr txBox="1">
            <a:spLocks noGrp="1"/>
          </p:cNvSpPr>
          <p:nvPr>
            <p:ph type="body" idx="1" hasCustomPrompt="1"/>
          </p:nvPr>
        </p:nvSpPr>
        <p:spPr>
          <a:xfrm>
            <a:off x="1120531" y="2721965"/>
            <a:ext cx="3137905" cy="3028487"/>
          </a:xfrm>
          <a:prstGeom prst="rect">
            <a:avLst/>
          </a:prstGeom>
          <a:noFill/>
          <a:ln>
            <a:noFill/>
          </a:ln>
        </p:spPr>
        <p:txBody>
          <a:bodyPr spcFirstLastPara="1" wrap="square" lIns="72000" tIns="45700" rIns="72000" bIns="45700" anchor="t" anchorCtr="0">
            <a:noAutofit/>
          </a:bodyPr>
          <a:lstStyle>
            <a:lvl1pPr marL="457189" marR="0" lvl="0" indent="-228594" algn="l" rtl="0">
              <a:lnSpc>
                <a:spcPct val="100000"/>
              </a:lnSpc>
              <a:spcBef>
                <a:spcPts val="0"/>
              </a:spcBef>
              <a:spcAft>
                <a:spcPts val="0"/>
              </a:spcAft>
              <a:buClr>
                <a:schemeClr val="accent1"/>
              </a:buClr>
              <a:buSzPts val="1200"/>
              <a:buFont typeface="Arial"/>
              <a:buNone/>
              <a:defRPr sz="1600" b="0" i="0" u="none" strike="noStrike" cap="none">
                <a:solidFill>
                  <a:schemeClr val="accent1"/>
                </a:solidFill>
                <a:latin typeface="Lato"/>
                <a:ea typeface="Lato"/>
                <a:cs typeface="Lato"/>
                <a:sym typeface="Lato"/>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r>
              <a:rPr lang="en-SG" dirty="0"/>
              <a:t>LOL</a:t>
            </a:r>
            <a:endParaRPr dirty="0"/>
          </a:p>
        </p:txBody>
      </p:sp>
      <p:sp>
        <p:nvSpPr>
          <p:cNvPr id="146" name="Google Shape;146;p57"/>
          <p:cNvSpPr txBox="1">
            <a:spLocks noGrp="1"/>
          </p:cNvSpPr>
          <p:nvPr userDrawn="1">
            <p:ph type="body" idx="9" hasCustomPrompt="1"/>
          </p:nvPr>
        </p:nvSpPr>
        <p:spPr>
          <a:xfrm>
            <a:off x="766763" y="435619"/>
            <a:ext cx="10604499" cy="622712"/>
          </a:xfrm>
          <a:prstGeom prst="rect">
            <a:avLst/>
          </a:prstGeom>
          <a:noFill/>
          <a:ln>
            <a:noFill/>
          </a:ln>
        </p:spPr>
        <p:txBody>
          <a:bodyPr spcFirstLastPara="1" wrap="square" lIns="0" tIns="0" rIns="0" bIns="0" anchor="b" anchorCtr="0">
            <a:noAutofit/>
          </a:bodyPr>
          <a:lstStyle>
            <a:lvl1pPr marL="457189" marR="0" lvl="0" indent="-228594" algn="l" rtl="0">
              <a:lnSpc>
                <a:spcPct val="100000"/>
              </a:lnSpc>
              <a:spcBef>
                <a:spcPts val="0"/>
              </a:spcBef>
              <a:spcAft>
                <a:spcPts val="0"/>
              </a:spcAft>
              <a:buClr>
                <a:schemeClr val="accent1"/>
              </a:buClr>
              <a:buSzPts val="2400"/>
              <a:buFont typeface="Arial"/>
              <a:buNone/>
              <a:defRPr sz="3200" b="0" i="0" u="none" strike="noStrike" cap="none">
                <a:solidFill>
                  <a:schemeClr val="accent1"/>
                </a:solidFill>
                <a:latin typeface="Lato Black"/>
                <a:ea typeface="Lato Black"/>
                <a:cs typeface="Lato Black"/>
                <a:sym typeface="Lato Black"/>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r>
              <a:rPr lang="en-SG" dirty="0"/>
              <a:t>Testing</a:t>
            </a:r>
            <a:endParaRPr dirty="0"/>
          </a:p>
        </p:txBody>
      </p:sp>
      <p:sp>
        <p:nvSpPr>
          <p:cNvPr id="147" name="Google Shape;147;p57"/>
          <p:cNvSpPr txBox="1">
            <a:spLocks noGrp="1"/>
          </p:cNvSpPr>
          <p:nvPr userDrawn="1">
            <p:ph type="body" idx="13"/>
          </p:nvPr>
        </p:nvSpPr>
        <p:spPr>
          <a:xfrm>
            <a:off x="791633" y="1278801"/>
            <a:ext cx="10604499" cy="188459"/>
          </a:xfrm>
          <a:prstGeom prst="rect">
            <a:avLst/>
          </a:prstGeom>
          <a:noFill/>
          <a:ln>
            <a:noFill/>
          </a:ln>
        </p:spPr>
        <p:txBody>
          <a:bodyPr spcFirstLastPara="1" wrap="square" lIns="0" tIns="0" rIns="0" bIns="0" anchor="b" anchorCtr="0">
            <a:noAutofit/>
          </a:bodyPr>
          <a:lstStyle>
            <a:lvl1pPr marL="457189" marR="0" lvl="0" indent="-228594" algn="l" rtl="0">
              <a:lnSpc>
                <a:spcPct val="120000"/>
              </a:lnSpc>
              <a:spcBef>
                <a:spcPts val="0"/>
              </a:spcBef>
              <a:spcAft>
                <a:spcPts val="0"/>
              </a:spcAft>
              <a:buClr>
                <a:schemeClr val="accent4"/>
              </a:buClr>
              <a:buSzPts val="1000"/>
              <a:buFont typeface="Arial"/>
              <a:buNone/>
              <a:defRPr sz="1333" b="0" i="0" u="none" strike="noStrike" cap="none">
                <a:solidFill>
                  <a:schemeClr val="accent4"/>
                </a:solidFill>
                <a:latin typeface="Lato"/>
                <a:ea typeface="Lato"/>
                <a:cs typeface="Lato"/>
                <a:sym typeface="Lato"/>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0" name="Google Shape;150;p57"/>
          <p:cNvSpPr txBox="1">
            <a:spLocks noGrp="1"/>
          </p:cNvSpPr>
          <p:nvPr userDrawn="1">
            <p:ph type="body" idx="15"/>
          </p:nvPr>
        </p:nvSpPr>
        <p:spPr>
          <a:xfrm>
            <a:off x="794033" y="6000867"/>
            <a:ext cx="10594800" cy="283600"/>
          </a:xfrm>
          <a:prstGeom prst="rect">
            <a:avLst/>
          </a:prstGeom>
          <a:noFill/>
          <a:ln>
            <a:noFill/>
          </a:ln>
        </p:spPr>
        <p:txBody>
          <a:bodyPr spcFirstLastPara="1" wrap="square" lIns="0" tIns="0" rIns="0" bIns="0" anchor="t" anchorCtr="0">
            <a:noAutofit/>
          </a:bodyPr>
          <a:lstStyle>
            <a:lvl1pPr marL="457189" marR="0" lvl="0" indent="-228594" algn="l" rtl="0">
              <a:lnSpc>
                <a:spcPct val="100000"/>
              </a:lnSpc>
              <a:spcBef>
                <a:spcPts val="0"/>
              </a:spcBef>
              <a:spcAft>
                <a:spcPts val="0"/>
              </a:spcAft>
              <a:buClr>
                <a:schemeClr val="accent4"/>
              </a:buClr>
              <a:buSzPts val="1200"/>
              <a:buFont typeface="Arial"/>
              <a:buNone/>
              <a:defRPr sz="1600" b="0" i="0" u="none" strike="noStrike" cap="none" baseline="-25000">
                <a:solidFill>
                  <a:schemeClr val="accent4"/>
                </a:solidFill>
                <a:latin typeface="Lato"/>
                <a:ea typeface="Lato"/>
                <a:cs typeface="Lato"/>
                <a:sym typeface="Lato"/>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baseline="-25000">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baseline="-25000">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baseline="-25000">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baseline="-25000">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baseline="-25000">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baseline="-25000">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baseline="-25000">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baseline="-25000">
                <a:solidFill>
                  <a:schemeClr val="dk1"/>
                </a:solidFill>
                <a:latin typeface="Calibri"/>
                <a:ea typeface="Calibri"/>
                <a:cs typeface="Calibri"/>
                <a:sym typeface="Calibri"/>
              </a:defRPr>
            </a:lvl9pPr>
          </a:lstStyle>
          <a:p>
            <a:endParaRPr/>
          </a:p>
        </p:txBody>
      </p:sp>
      <p:sp>
        <p:nvSpPr>
          <p:cNvPr id="6" name="Google Shape;133;p57">
            <a:extLst>
              <a:ext uri="{FF2B5EF4-FFF2-40B4-BE49-F238E27FC236}">
                <a16:creationId xmlns:a16="http://schemas.microsoft.com/office/drawing/2014/main" id="{5458A0A7-A5F1-D388-5F28-FFA45BC5D5CB}"/>
              </a:ext>
            </a:extLst>
          </p:cNvPr>
          <p:cNvSpPr txBox="1">
            <a:spLocks noGrp="1"/>
          </p:cNvSpPr>
          <p:nvPr>
            <p:ph type="body" idx="18" hasCustomPrompt="1"/>
          </p:nvPr>
        </p:nvSpPr>
        <p:spPr>
          <a:xfrm>
            <a:off x="4487378" y="2719130"/>
            <a:ext cx="3137905" cy="3028487"/>
          </a:xfrm>
          <a:prstGeom prst="rect">
            <a:avLst/>
          </a:prstGeom>
          <a:noFill/>
          <a:ln>
            <a:noFill/>
          </a:ln>
        </p:spPr>
        <p:txBody>
          <a:bodyPr spcFirstLastPara="1" wrap="square" lIns="72000" tIns="45700" rIns="72000" bIns="45700" anchor="t" anchorCtr="0">
            <a:noAutofit/>
          </a:bodyPr>
          <a:lstStyle>
            <a:lvl1pPr marL="457189" marR="0" lvl="0" indent="-228594" algn="l" rtl="0">
              <a:lnSpc>
                <a:spcPct val="100000"/>
              </a:lnSpc>
              <a:spcBef>
                <a:spcPts val="0"/>
              </a:spcBef>
              <a:spcAft>
                <a:spcPts val="0"/>
              </a:spcAft>
              <a:buClr>
                <a:schemeClr val="accent1"/>
              </a:buClr>
              <a:buSzPts val="1200"/>
              <a:buFont typeface="Arial"/>
              <a:buNone/>
              <a:defRPr sz="1600" b="0" i="0" u="none" strike="noStrike" cap="none">
                <a:solidFill>
                  <a:schemeClr val="accent1"/>
                </a:solidFill>
                <a:latin typeface="Lato"/>
                <a:ea typeface="Lato"/>
                <a:cs typeface="Lato"/>
                <a:sym typeface="Lato"/>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r>
              <a:rPr lang="en-SG" dirty="0"/>
              <a:t>LOL</a:t>
            </a:r>
            <a:endParaRPr dirty="0"/>
          </a:p>
        </p:txBody>
      </p:sp>
      <p:sp>
        <p:nvSpPr>
          <p:cNvPr id="7" name="Google Shape;133;p57">
            <a:extLst>
              <a:ext uri="{FF2B5EF4-FFF2-40B4-BE49-F238E27FC236}">
                <a16:creationId xmlns:a16="http://schemas.microsoft.com/office/drawing/2014/main" id="{F6F21A3A-1309-7B88-9297-3E7716C34026}"/>
              </a:ext>
            </a:extLst>
          </p:cNvPr>
          <p:cNvSpPr txBox="1">
            <a:spLocks noGrp="1"/>
          </p:cNvSpPr>
          <p:nvPr>
            <p:ph type="body" idx="19" hasCustomPrompt="1"/>
          </p:nvPr>
        </p:nvSpPr>
        <p:spPr>
          <a:xfrm>
            <a:off x="7854227" y="2719129"/>
            <a:ext cx="3137905" cy="3028487"/>
          </a:xfrm>
          <a:prstGeom prst="rect">
            <a:avLst/>
          </a:prstGeom>
          <a:noFill/>
          <a:ln>
            <a:noFill/>
          </a:ln>
        </p:spPr>
        <p:txBody>
          <a:bodyPr spcFirstLastPara="1" wrap="square" lIns="72000" tIns="45700" rIns="72000" bIns="45700" anchor="t" anchorCtr="0">
            <a:noAutofit/>
          </a:bodyPr>
          <a:lstStyle>
            <a:lvl1pPr marL="457189" marR="0" lvl="0" indent="-228594" algn="l" rtl="0">
              <a:lnSpc>
                <a:spcPct val="100000"/>
              </a:lnSpc>
              <a:spcBef>
                <a:spcPts val="0"/>
              </a:spcBef>
              <a:spcAft>
                <a:spcPts val="0"/>
              </a:spcAft>
              <a:buClr>
                <a:schemeClr val="accent1"/>
              </a:buClr>
              <a:buSzPts val="1200"/>
              <a:buFont typeface="Arial"/>
              <a:buNone/>
              <a:defRPr sz="1600" b="0" i="0" u="none" strike="noStrike" cap="none">
                <a:solidFill>
                  <a:schemeClr val="accent1"/>
                </a:solidFill>
                <a:latin typeface="Lato"/>
                <a:ea typeface="Lato"/>
                <a:cs typeface="Lato"/>
                <a:sym typeface="Lato"/>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r>
              <a:rPr lang="en-SG" dirty="0"/>
              <a:t>LOL</a:t>
            </a:r>
            <a:endParaRPr dirty="0"/>
          </a:p>
        </p:txBody>
      </p:sp>
      <p:sp>
        <p:nvSpPr>
          <p:cNvPr id="10" name="Rectangle: Rounded Corners 9">
            <a:extLst>
              <a:ext uri="{FF2B5EF4-FFF2-40B4-BE49-F238E27FC236}">
                <a16:creationId xmlns:a16="http://schemas.microsoft.com/office/drawing/2014/main" id="{112D3B66-DD20-40C4-C931-84693CFF5F8C}"/>
              </a:ext>
            </a:extLst>
          </p:cNvPr>
          <p:cNvSpPr/>
          <p:nvPr userDrawn="1">
            <p:custDataLst>
              <p:tags r:id="rId2"/>
            </p:custDataLst>
          </p:nvPr>
        </p:nvSpPr>
        <p:spPr bwMode="auto">
          <a:xfrm>
            <a:off x="1120775" y="1924049"/>
            <a:ext cx="3136900" cy="463550"/>
          </a:xfrm>
          <a:prstGeom prst="roundRect">
            <a:avLst>
              <a:gd name="adj" fmla="val 38699"/>
            </a:avLst>
          </a:prstGeom>
          <a:solidFill>
            <a:schemeClr val="accent2"/>
          </a:solidFill>
          <a:ln w="28575" cap="flat" cmpd="sng" algn="ctr">
            <a:solidFill>
              <a:srgbClr val="808080"/>
            </a:solidFill>
            <a:prstDash val="solid"/>
            <a:round/>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marL="0" indent="0" algn="l">
              <a:spcBef>
                <a:spcPct val="0"/>
              </a:spcBef>
              <a:spcAft>
                <a:spcPct val="0"/>
              </a:spcAft>
            </a:pPr>
            <a:endParaRPr lang="en-SG" sz="1400" u="none" dirty="0">
              <a:solidFill>
                <a:schemeClr val="bg1"/>
              </a:solidFill>
              <a:latin typeface="+mn-lt"/>
              <a:ea typeface="+mn-ea"/>
              <a:cs typeface="+mn-cs"/>
            </a:endParaRPr>
          </a:p>
        </p:txBody>
      </p:sp>
      <p:sp>
        <p:nvSpPr>
          <p:cNvPr id="11" name="Rectangle: Rounded Corners 10">
            <a:extLst>
              <a:ext uri="{FF2B5EF4-FFF2-40B4-BE49-F238E27FC236}">
                <a16:creationId xmlns:a16="http://schemas.microsoft.com/office/drawing/2014/main" id="{5D6BF4A2-F143-9669-900E-331B47B806F6}"/>
              </a:ext>
            </a:extLst>
          </p:cNvPr>
          <p:cNvSpPr/>
          <p:nvPr userDrawn="1">
            <p:custDataLst>
              <p:tags r:id="rId3"/>
            </p:custDataLst>
          </p:nvPr>
        </p:nvSpPr>
        <p:spPr bwMode="auto">
          <a:xfrm>
            <a:off x="7854950" y="1924050"/>
            <a:ext cx="3136900" cy="463550"/>
          </a:xfrm>
          <a:prstGeom prst="roundRect">
            <a:avLst>
              <a:gd name="adj" fmla="val 38699"/>
            </a:avLst>
          </a:prstGeom>
          <a:solidFill>
            <a:schemeClr val="accent2"/>
          </a:solidFill>
          <a:ln w="28575" cap="flat" cmpd="sng" algn="ctr">
            <a:solidFill>
              <a:srgbClr val="808080"/>
            </a:solidFill>
            <a:prstDash val="solid"/>
            <a:round/>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marL="0" indent="0" algn="l">
              <a:spcBef>
                <a:spcPct val="0"/>
              </a:spcBef>
              <a:spcAft>
                <a:spcPct val="0"/>
              </a:spcAft>
            </a:pPr>
            <a:endParaRPr lang="en-SG" sz="1400" u="none">
              <a:solidFill>
                <a:schemeClr val="bg1"/>
              </a:solidFill>
              <a:latin typeface="+mn-lt"/>
              <a:ea typeface="+mn-ea"/>
              <a:cs typeface="+mn-cs"/>
            </a:endParaRPr>
          </a:p>
        </p:txBody>
      </p:sp>
      <p:sp>
        <p:nvSpPr>
          <p:cNvPr id="12" name="Rectangle: Rounded Corners 11">
            <a:extLst>
              <a:ext uri="{FF2B5EF4-FFF2-40B4-BE49-F238E27FC236}">
                <a16:creationId xmlns:a16="http://schemas.microsoft.com/office/drawing/2014/main" id="{E850F17D-47B8-1A95-2E70-E3040DA1AF4E}"/>
              </a:ext>
            </a:extLst>
          </p:cNvPr>
          <p:cNvSpPr/>
          <p:nvPr userDrawn="1">
            <p:custDataLst>
              <p:tags r:id="rId4"/>
            </p:custDataLst>
          </p:nvPr>
        </p:nvSpPr>
        <p:spPr bwMode="auto">
          <a:xfrm>
            <a:off x="4487863" y="1924050"/>
            <a:ext cx="3136900" cy="463550"/>
          </a:xfrm>
          <a:prstGeom prst="roundRect">
            <a:avLst>
              <a:gd name="adj" fmla="val 38699"/>
            </a:avLst>
          </a:prstGeom>
          <a:solidFill>
            <a:schemeClr val="accent2"/>
          </a:solidFill>
          <a:ln w="28575" cap="flat" cmpd="sng" algn="ctr">
            <a:solidFill>
              <a:srgbClr val="808080"/>
            </a:solidFill>
            <a:prstDash val="solid"/>
            <a:round/>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marL="0" indent="0" algn="l">
              <a:spcBef>
                <a:spcPct val="0"/>
              </a:spcBef>
              <a:spcAft>
                <a:spcPct val="0"/>
              </a:spcAft>
            </a:pPr>
            <a:endParaRPr lang="en-SG" sz="1400" u="none">
              <a:solidFill>
                <a:schemeClr val="bg1"/>
              </a:solidFill>
              <a:latin typeface="+mn-lt"/>
              <a:ea typeface="+mn-ea"/>
              <a:cs typeface="+mn-cs"/>
            </a:endParaRPr>
          </a:p>
        </p:txBody>
      </p:sp>
      <p:sp>
        <p:nvSpPr>
          <p:cNvPr id="13" name="Google Shape;145;p57">
            <a:extLst>
              <a:ext uri="{FF2B5EF4-FFF2-40B4-BE49-F238E27FC236}">
                <a16:creationId xmlns:a16="http://schemas.microsoft.com/office/drawing/2014/main" id="{8EC3B58D-6C21-5958-CFFF-6BF1AC217C9D}"/>
              </a:ext>
            </a:extLst>
          </p:cNvPr>
          <p:cNvSpPr txBox="1">
            <a:spLocks noGrp="1"/>
          </p:cNvSpPr>
          <p:nvPr>
            <p:ph type="body" idx="8"/>
          </p:nvPr>
        </p:nvSpPr>
        <p:spPr>
          <a:xfrm>
            <a:off x="1272230" y="1743944"/>
            <a:ext cx="2650441" cy="698500"/>
          </a:xfrm>
          <a:prstGeom prst="rect">
            <a:avLst/>
          </a:prstGeom>
          <a:noFill/>
          <a:ln>
            <a:noFill/>
          </a:ln>
        </p:spPr>
        <p:txBody>
          <a:bodyPr spcFirstLastPara="1" wrap="square" lIns="91425" tIns="45700" rIns="91425" bIns="45700" anchor="ctr" anchorCtr="0">
            <a:noAutofit/>
          </a:bodyPr>
          <a:lstStyle>
            <a:lvl1pPr marL="457189" marR="0" lvl="0" indent="-228594" algn="ctr" rtl="0">
              <a:lnSpc>
                <a:spcPct val="90000"/>
              </a:lnSpc>
              <a:spcBef>
                <a:spcPts val="1000"/>
              </a:spcBef>
              <a:spcAft>
                <a:spcPts val="0"/>
              </a:spcAft>
              <a:buClr>
                <a:srgbClr val="FFFFFF"/>
              </a:buClr>
              <a:buSzPts val="1600"/>
              <a:buFont typeface="Arial"/>
              <a:buNone/>
              <a:defRPr sz="2133" b="0" i="0" u="none" strike="noStrike" cap="none">
                <a:solidFill>
                  <a:srgbClr val="FFFFFF"/>
                </a:solidFill>
                <a:latin typeface="Lato"/>
                <a:ea typeface="Lato"/>
                <a:cs typeface="Lato"/>
                <a:sym typeface="Lato"/>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4" name="Google Shape;145;p57">
            <a:extLst>
              <a:ext uri="{FF2B5EF4-FFF2-40B4-BE49-F238E27FC236}">
                <a16:creationId xmlns:a16="http://schemas.microsoft.com/office/drawing/2014/main" id="{8FCA8F7D-7779-9A30-FFF2-880ECECA19F4}"/>
              </a:ext>
            </a:extLst>
          </p:cNvPr>
          <p:cNvSpPr txBox="1">
            <a:spLocks noGrp="1"/>
          </p:cNvSpPr>
          <p:nvPr>
            <p:ph type="body" idx="20"/>
          </p:nvPr>
        </p:nvSpPr>
        <p:spPr>
          <a:xfrm>
            <a:off x="4646960" y="1767380"/>
            <a:ext cx="2650441" cy="698500"/>
          </a:xfrm>
          <a:prstGeom prst="rect">
            <a:avLst/>
          </a:prstGeom>
          <a:noFill/>
          <a:ln>
            <a:noFill/>
          </a:ln>
        </p:spPr>
        <p:txBody>
          <a:bodyPr spcFirstLastPara="1" wrap="square" lIns="91425" tIns="45700" rIns="91425" bIns="45700" anchor="ctr" anchorCtr="0">
            <a:noAutofit/>
          </a:bodyPr>
          <a:lstStyle>
            <a:lvl1pPr marL="457189" marR="0" lvl="0" indent="-228594" algn="ctr" rtl="0">
              <a:lnSpc>
                <a:spcPct val="90000"/>
              </a:lnSpc>
              <a:spcBef>
                <a:spcPts val="1000"/>
              </a:spcBef>
              <a:spcAft>
                <a:spcPts val="0"/>
              </a:spcAft>
              <a:buClr>
                <a:srgbClr val="FFFFFF"/>
              </a:buClr>
              <a:buSzPts val="1600"/>
              <a:buFont typeface="Arial"/>
              <a:buNone/>
              <a:defRPr sz="2133" b="0" i="0" u="none" strike="noStrike" cap="none">
                <a:solidFill>
                  <a:srgbClr val="FFFFFF"/>
                </a:solidFill>
                <a:latin typeface="Lato"/>
                <a:ea typeface="Lato"/>
                <a:cs typeface="Lato"/>
                <a:sym typeface="Lato"/>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5" name="Google Shape;145;p57">
            <a:extLst>
              <a:ext uri="{FF2B5EF4-FFF2-40B4-BE49-F238E27FC236}">
                <a16:creationId xmlns:a16="http://schemas.microsoft.com/office/drawing/2014/main" id="{D9EAFD4A-A5AF-2383-E02C-7670EE5AC34B}"/>
              </a:ext>
            </a:extLst>
          </p:cNvPr>
          <p:cNvSpPr txBox="1">
            <a:spLocks noGrp="1"/>
          </p:cNvSpPr>
          <p:nvPr>
            <p:ph type="body" idx="21"/>
          </p:nvPr>
        </p:nvSpPr>
        <p:spPr>
          <a:xfrm>
            <a:off x="8189955" y="1767380"/>
            <a:ext cx="2650441" cy="698500"/>
          </a:xfrm>
          <a:prstGeom prst="rect">
            <a:avLst/>
          </a:prstGeom>
          <a:noFill/>
          <a:ln>
            <a:noFill/>
          </a:ln>
        </p:spPr>
        <p:txBody>
          <a:bodyPr spcFirstLastPara="1" wrap="square" lIns="91425" tIns="45700" rIns="91425" bIns="45700" anchor="ctr" anchorCtr="0">
            <a:noAutofit/>
          </a:bodyPr>
          <a:lstStyle>
            <a:lvl1pPr marL="457189" marR="0" lvl="0" indent="-228594" algn="ctr" rtl="0">
              <a:lnSpc>
                <a:spcPct val="90000"/>
              </a:lnSpc>
              <a:spcBef>
                <a:spcPts val="1000"/>
              </a:spcBef>
              <a:spcAft>
                <a:spcPts val="0"/>
              </a:spcAft>
              <a:buClr>
                <a:srgbClr val="FFFFFF"/>
              </a:buClr>
              <a:buSzPts val="1600"/>
              <a:buFont typeface="Arial"/>
              <a:buNone/>
              <a:defRPr sz="2133" b="0" i="0" u="none" strike="noStrike" cap="none">
                <a:solidFill>
                  <a:srgbClr val="FFFFFF"/>
                </a:solidFill>
                <a:latin typeface="Lato"/>
                <a:ea typeface="Lato"/>
                <a:cs typeface="Lato"/>
                <a:sym typeface="Lato"/>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dirty="0"/>
          </a:p>
        </p:txBody>
      </p:sp>
    </p:spTree>
    <p:extLst>
      <p:ext uri="{BB962C8B-B14F-4D97-AF65-F5344CB8AC3E}">
        <p14:creationId xmlns:p14="http://schemas.microsoft.com/office/powerpoint/2010/main" val="3264636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AC7FA-9387-029F-8E31-F0E661A8706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SG"/>
          </a:p>
        </p:txBody>
      </p:sp>
    </p:spTree>
    <p:extLst>
      <p:ext uri="{BB962C8B-B14F-4D97-AF65-F5344CB8AC3E}">
        <p14:creationId xmlns:p14="http://schemas.microsoft.com/office/powerpoint/2010/main" val="2694115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ull Background">
  <p:cSld name="Full Background">
    <p:spTree>
      <p:nvGrpSpPr>
        <p:cNvPr id="1" name="Shape 36"/>
        <p:cNvGrpSpPr/>
        <p:nvPr/>
      </p:nvGrpSpPr>
      <p:grpSpPr>
        <a:xfrm>
          <a:off x="0" y="0"/>
          <a:ext cx="0" cy="0"/>
          <a:chOff x="0" y="0"/>
          <a:chExt cx="0" cy="0"/>
        </a:xfrm>
      </p:grpSpPr>
      <p:sp>
        <p:nvSpPr>
          <p:cNvPr id="37" name="Google Shape;37;p50"/>
          <p:cNvSpPr/>
          <p:nvPr/>
        </p:nvSpPr>
        <p:spPr>
          <a:xfrm>
            <a:off x="0" y="0"/>
            <a:ext cx="12192000" cy="6858000"/>
          </a:xfrm>
          <a:prstGeom prst="rect">
            <a:avLst/>
          </a:prstGeom>
          <a:solidFill>
            <a:schemeClr val="accent2"/>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8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336962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vider" userDrawn="1">
  <p:cSld name="Divider">
    <p:spTree>
      <p:nvGrpSpPr>
        <p:cNvPr id="1" name="Shape 38"/>
        <p:cNvGrpSpPr/>
        <p:nvPr/>
      </p:nvGrpSpPr>
      <p:grpSpPr>
        <a:xfrm>
          <a:off x="0" y="0"/>
          <a:ext cx="0" cy="0"/>
          <a:chOff x="0" y="0"/>
          <a:chExt cx="0" cy="0"/>
        </a:xfrm>
      </p:grpSpPr>
      <p:sp>
        <p:nvSpPr>
          <p:cNvPr id="39" name="Google Shape;39;p51"/>
          <p:cNvSpPr txBox="1"/>
          <p:nvPr/>
        </p:nvSpPr>
        <p:spPr>
          <a:xfrm>
            <a:off x="10585898" y="6297123"/>
            <a:ext cx="275991" cy="164148"/>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1067" b="0" i="0" u="none" strike="noStrike" cap="none">
                <a:solidFill>
                  <a:schemeClr val="accent4"/>
                </a:solidFill>
                <a:latin typeface="Lato"/>
                <a:ea typeface="Lato"/>
                <a:cs typeface="Lato"/>
                <a:sym typeface="Lato"/>
              </a:rPr>
              <a:pPr marL="0" marR="0" lvl="0" indent="0" algn="r" rtl="0">
                <a:lnSpc>
                  <a:spcPct val="100000"/>
                </a:lnSpc>
                <a:spcBef>
                  <a:spcPts val="0"/>
                </a:spcBef>
                <a:spcAft>
                  <a:spcPts val="0"/>
                </a:spcAft>
                <a:buClr>
                  <a:srgbClr val="000000"/>
                </a:buClr>
                <a:buSzPts val="800"/>
                <a:buFont typeface="Arial"/>
                <a:buNone/>
              </a:pPr>
              <a:t>‹#›</a:t>
            </a:fld>
            <a:endParaRPr sz="1067" b="0" i="0" u="none" strike="noStrike" cap="none">
              <a:solidFill>
                <a:schemeClr val="accent4"/>
              </a:solidFill>
              <a:latin typeface="Lato"/>
              <a:ea typeface="Lato"/>
              <a:cs typeface="Lato"/>
              <a:sym typeface="Lato"/>
            </a:endParaRPr>
          </a:p>
        </p:txBody>
      </p:sp>
      <p:sp>
        <p:nvSpPr>
          <p:cNvPr id="40" name="Google Shape;40;p51">
            <a:hlinkClick r:id="" action="ppaction://hlinkshowjump?jump=nextslide"/>
          </p:cNvPr>
          <p:cNvSpPr/>
          <p:nvPr/>
        </p:nvSpPr>
        <p:spPr>
          <a:xfrm>
            <a:off x="11209906" y="6284424"/>
            <a:ext cx="188345" cy="188345"/>
          </a:xfrm>
          <a:custGeom>
            <a:avLst/>
            <a:gdLst/>
            <a:ahLst/>
            <a:cxnLst/>
            <a:rect l="l" t="t" r="r" b="b"/>
            <a:pathLst>
              <a:path w="2350" h="2350" extrusionOk="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800" b="0" i="0" u="none" strike="noStrike" cap="none">
              <a:solidFill>
                <a:schemeClr val="dk1"/>
              </a:solidFill>
              <a:latin typeface="Calibri"/>
              <a:ea typeface="Calibri"/>
              <a:cs typeface="Calibri"/>
              <a:sym typeface="Calibri"/>
            </a:endParaRPr>
          </a:p>
        </p:txBody>
      </p:sp>
      <p:sp>
        <p:nvSpPr>
          <p:cNvPr id="41" name="Google Shape;41;p51">
            <a:hlinkClick r:id="" action="ppaction://hlinkshowjump?jump=previousslide"/>
          </p:cNvPr>
          <p:cNvSpPr/>
          <p:nvPr/>
        </p:nvSpPr>
        <p:spPr>
          <a:xfrm>
            <a:off x="10992132" y="6284424"/>
            <a:ext cx="188345" cy="188345"/>
          </a:xfrm>
          <a:custGeom>
            <a:avLst/>
            <a:gdLst/>
            <a:ahLst/>
            <a:cxnLst/>
            <a:rect l="l" t="t" r="r" b="b"/>
            <a:pathLst>
              <a:path w="2350" h="2350" extrusionOk="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800" b="0" i="0" u="none" strike="noStrike" cap="none">
              <a:solidFill>
                <a:schemeClr val="dk1"/>
              </a:solidFill>
              <a:latin typeface="Calibri"/>
              <a:ea typeface="Calibri"/>
              <a:cs typeface="Calibri"/>
              <a:sym typeface="Calibri"/>
            </a:endParaRPr>
          </a:p>
        </p:txBody>
      </p:sp>
      <p:sp>
        <p:nvSpPr>
          <p:cNvPr id="42" name="Google Shape;42;p51"/>
          <p:cNvSpPr/>
          <p:nvPr/>
        </p:nvSpPr>
        <p:spPr>
          <a:xfrm>
            <a:off x="0" y="1606551"/>
            <a:ext cx="6096000" cy="3644900"/>
          </a:xfrm>
          <a:prstGeom prst="rect">
            <a:avLst/>
          </a:prstGeom>
          <a:solidFill>
            <a:schemeClr val="accent2">
              <a:alpha val="87843"/>
            </a:schemeClr>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800" b="0" i="0" u="none" strike="noStrike" cap="none">
              <a:solidFill>
                <a:schemeClr val="lt1"/>
              </a:solidFill>
              <a:latin typeface="Calibri"/>
              <a:ea typeface="Calibri"/>
              <a:cs typeface="Calibri"/>
              <a:sym typeface="Calibri"/>
            </a:endParaRPr>
          </a:p>
        </p:txBody>
      </p:sp>
      <p:grpSp>
        <p:nvGrpSpPr>
          <p:cNvPr id="43" name="Google Shape;43;p51"/>
          <p:cNvGrpSpPr/>
          <p:nvPr/>
        </p:nvGrpSpPr>
        <p:grpSpPr>
          <a:xfrm>
            <a:off x="792485" y="2632388"/>
            <a:ext cx="4461161" cy="1714213"/>
            <a:chOff x="594362" y="1974291"/>
            <a:chExt cx="3345871" cy="1285660"/>
          </a:xfrm>
        </p:grpSpPr>
        <p:cxnSp>
          <p:nvCxnSpPr>
            <p:cNvPr id="44" name="Google Shape;44;p51"/>
            <p:cNvCxnSpPr/>
            <p:nvPr/>
          </p:nvCxnSpPr>
          <p:spPr>
            <a:xfrm>
              <a:off x="594362" y="1974291"/>
              <a:ext cx="914400" cy="0"/>
            </a:xfrm>
            <a:prstGeom prst="straightConnector1">
              <a:avLst/>
            </a:prstGeom>
            <a:noFill/>
            <a:ln w="28575" cap="flat" cmpd="sng">
              <a:solidFill>
                <a:schemeClr val="lt1"/>
              </a:solidFill>
              <a:prstDash val="solid"/>
              <a:miter lim="800000"/>
              <a:headEnd type="none" w="sm" len="sm"/>
              <a:tailEnd type="none" w="sm" len="sm"/>
            </a:ln>
          </p:spPr>
        </p:cxnSp>
        <p:sp>
          <p:nvSpPr>
            <p:cNvPr id="45" name="Google Shape;45;p51"/>
            <p:cNvSpPr txBox="1"/>
            <p:nvPr/>
          </p:nvSpPr>
          <p:spPr>
            <a:xfrm>
              <a:off x="603253" y="3107793"/>
              <a:ext cx="3336980" cy="152158"/>
            </a:xfrm>
            <a:prstGeom prst="rect">
              <a:avLst/>
            </a:prstGeom>
            <a:noFill/>
            <a:ln>
              <a:noFill/>
            </a:ln>
          </p:spPr>
          <p:txBody>
            <a:bodyPr spcFirstLastPara="1" wrap="square" lIns="0" tIns="0" rIns="0" bIns="0" anchor="t" anchorCtr="0">
              <a:noAutofit/>
            </a:bodyPr>
            <a:lstStyle/>
            <a:p>
              <a:pPr marL="0" marR="0" lvl="0" indent="0" algn="just" rtl="0">
                <a:lnSpc>
                  <a:spcPct val="162500"/>
                </a:lnSpc>
                <a:spcBef>
                  <a:spcPts val="0"/>
                </a:spcBef>
                <a:spcAft>
                  <a:spcPts val="0"/>
                </a:spcAft>
                <a:buClr>
                  <a:srgbClr val="000000"/>
                </a:buClr>
                <a:buSzPts val="800"/>
                <a:buFont typeface="Arial"/>
                <a:buNone/>
              </a:pPr>
              <a:endParaRPr sz="1067" b="0" i="0" u="none" strike="noStrike" cap="none">
                <a:solidFill>
                  <a:schemeClr val="lt1"/>
                </a:solidFill>
                <a:latin typeface="Lato"/>
                <a:ea typeface="Lato"/>
                <a:cs typeface="Lato"/>
                <a:sym typeface="Lato"/>
              </a:endParaRPr>
            </a:p>
          </p:txBody>
        </p:sp>
      </p:grpSp>
      <p:sp>
        <p:nvSpPr>
          <p:cNvPr id="3" name="Content Placeholder 2">
            <a:extLst>
              <a:ext uri="{FF2B5EF4-FFF2-40B4-BE49-F238E27FC236}">
                <a16:creationId xmlns:a16="http://schemas.microsoft.com/office/drawing/2014/main" id="{9BD95175-C895-A375-E218-4655AE513189}"/>
              </a:ext>
            </a:extLst>
          </p:cNvPr>
          <p:cNvSpPr>
            <a:spLocks noGrp="1"/>
          </p:cNvSpPr>
          <p:nvPr>
            <p:ph sz="quarter" idx="10"/>
          </p:nvPr>
        </p:nvSpPr>
        <p:spPr>
          <a:xfrm>
            <a:off x="792485" y="2627614"/>
            <a:ext cx="2838482" cy="914400"/>
          </a:xfrm>
          <a:prstGeom prst="rect">
            <a:avLst/>
          </a:prstGeom>
        </p:spPr>
        <p:txBody>
          <a:bodyPr anchor="ctr"/>
          <a:lstStyle>
            <a:lvl1pPr>
              <a:defRPr sz="4200">
                <a:solidFill>
                  <a:schemeClr val="accent1"/>
                </a:solidFill>
                <a:latin typeface="Lato Black" panose="020F0502020204030203" pitchFamily="34" charset="0"/>
                <a:ea typeface="Lato Black" panose="020F0502020204030203" pitchFamily="34" charset="0"/>
                <a:cs typeface="Lato Black" panose="020F0502020204030203" pitchFamily="34" charset="0"/>
              </a:defRPr>
            </a:lvl1pPr>
          </a:lstStyle>
          <a:p>
            <a:pPr lvl="0"/>
            <a:endParaRPr lang="en-SG"/>
          </a:p>
        </p:txBody>
      </p:sp>
    </p:spTree>
    <p:extLst>
      <p:ext uri="{BB962C8B-B14F-4D97-AF65-F5344CB8AC3E}">
        <p14:creationId xmlns:p14="http://schemas.microsoft.com/office/powerpoint/2010/main" val="719654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itle" userDrawn="1">
  <p:cSld name="Blank Title">
    <p:spTree>
      <p:nvGrpSpPr>
        <p:cNvPr id="1" name="Shape 47"/>
        <p:cNvGrpSpPr/>
        <p:nvPr/>
      </p:nvGrpSpPr>
      <p:grpSpPr>
        <a:xfrm>
          <a:off x="0" y="0"/>
          <a:ext cx="0" cy="0"/>
          <a:chOff x="0" y="0"/>
          <a:chExt cx="0" cy="0"/>
        </a:xfrm>
      </p:grpSpPr>
      <p:sp>
        <p:nvSpPr>
          <p:cNvPr id="49" name="Google Shape;49;p52"/>
          <p:cNvSpPr txBox="1"/>
          <p:nvPr/>
        </p:nvSpPr>
        <p:spPr>
          <a:xfrm>
            <a:off x="10585898" y="6297123"/>
            <a:ext cx="275991" cy="164148"/>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1067" b="0" i="0" u="none" strike="noStrike" cap="none">
                <a:solidFill>
                  <a:schemeClr val="accent4"/>
                </a:solidFill>
                <a:latin typeface="Lato"/>
                <a:ea typeface="Lato"/>
                <a:cs typeface="Lato"/>
                <a:sym typeface="Lato"/>
              </a:rPr>
              <a:pPr marL="0" marR="0" lvl="0" indent="0" algn="r" rtl="0">
                <a:lnSpc>
                  <a:spcPct val="100000"/>
                </a:lnSpc>
                <a:spcBef>
                  <a:spcPts val="0"/>
                </a:spcBef>
                <a:spcAft>
                  <a:spcPts val="0"/>
                </a:spcAft>
                <a:buClr>
                  <a:srgbClr val="000000"/>
                </a:buClr>
                <a:buSzPts val="800"/>
                <a:buFont typeface="Arial"/>
                <a:buNone/>
              </a:pPr>
              <a:t>‹#›</a:t>
            </a:fld>
            <a:endParaRPr sz="1067" b="0" i="0" u="none" strike="noStrike" cap="none">
              <a:solidFill>
                <a:schemeClr val="accent4"/>
              </a:solidFill>
              <a:latin typeface="Lato"/>
              <a:ea typeface="Lato"/>
              <a:cs typeface="Lato"/>
              <a:sym typeface="Lato"/>
            </a:endParaRPr>
          </a:p>
        </p:txBody>
      </p:sp>
      <p:sp>
        <p:nvSpPr>
          <p:cNvPr id="50" name="Google Shape;50;p52">
            <a:hlinkClick r:id="" action="ppaction://hlinkshowjump?jump=nextslide"/>
          </p:cNvPr>
          <p:cNvSpPr/>
          <p:nvPr/>
        </p:nvSpPr>
        <p:spPr>
          <a:xfrm>
            <a:off x="11209906" y="6284424"/>
            <a:ext cx="188345" cy="188345"/>
          </a:xfrm>
          <a:custGeom>
            <a:avLst/>
            <a:gdLst/>
            <a:ahLst/>
            <a:cxnLst/>
            <a:rect l="l" t="t" r="r" b="b"/>
            <a:pathLst>
              <a:path w="2350" h="2350" extrusionOk="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800" b="0" i="0" u="none" strike="noStrike" cap="none">
              <a:solidFill>
                <a:schemeClr val="dk1"/>
              </a:solidFill>
              <a:latin typeface="Calibri"/>
              <a:ea typeface="Calibri"/>
              <a:cs typeface="Calibri"/>
              <a:sym typeface="Calibri"/>
            </a:endParaRPr>
          </a:p>
        </p:txBody>
      </p:sp>
      <p:sp>
        <p:nvSpPr>
          <p:cNvPr id="51" name="Google Shape;51;p52">
            <a:hlinkClick r:id="" action="ppaction://hlinkshowjump?jump=previousslide"/>
          </p:cNvPr>
          <p:cNvSpPr/>
          <p:nvPr/>
        </p:nvSpPr>
        <p:spPr>
          <a:xfrm>
            <a:off x="10992132" y="6284424"/>
            <a:ext cx="188345" cy="188345"/>
          </a:xfrm>
          <a:custGeom>
            <a:avLst/>
            <a:gdLst/>
            <a:ahLst/>
            <a:cxnLst/>
            <a:rect l="l" t="t" r="r" b="b"/>
            <a:pathLst>
              <a:path w="2350" h="2350" extrusionOk="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800" b="0" i="0" u="none" strike="noStrike" cap="none">
              <a:solidFill>
                <a:schemeClr val="dk1"/>
              </a:solidFill>
              <a:latin typeface="Calibri"/>
              <a:ea typeface="Calibri"/>
              <a:cs typeface="Calibri"/>
              <a:sym typeface="Calibri"/>
            </a:endParaRPr>
          </a:p>
        </p:txBody>
      </p:sp>
      <p:sp>
        <p:nvSpPr>
          <p:cNvPr id="52" name="Google Shape;52;p52"/>
          <p:cNvSpPr txBox="1">
            <a:spLocks noGrp="1"/>
          </p:cNvSpPr>
          <p:nvPr>
            <p:ph type="body" idx="1"/>
          </p:nvPr>
        </p:nvSpPr>
        <p:spPr>
          <a:xfrm>
            <a:off x="790889" y="656089"/>
            <a:ext cx="10604499" cy="622712"/>
          </a:xfrm>
          <a:prstGeom prst="rect">
            <a:avLst/>
          </a:prstGeom>
          <a:noFill/>
          <a:ln>
            <a:noFill/>
          </a:ln>
        </p:spPr>
        <p:txBody>
          <a:bodyPr spcFirstLastPara="1" wrap="square" lIns="0" tIns="0" rIns="0" bIns="0" anchor="b" anchorCtr="0">
            <a:noAutofit/>
          </a:bodyPr>
          <a:lstStyle>
            <a:lvl1pPr marL="457189" marR="0" lvl="0" indent="-228594" algn="l" rtl="0">
              <a:lnSpc>
                <a:spcPct val="100000"/>
              </a:lnSpc>
              <a:spcBef>
                <a:spcPts val="0"/>
              </a:spcBef>
              <a:spcAft>
                <a:spcPts val="0"/>
              </a:spcAft>
              <a:buClr>
                <a:schemeClr val="accent1"/>
              </a:buClr>
              <a:buSzPts val="2400"/>
              <a:buFont typeface="Arial"/>
              <a:buNone/>
              <a:defRPr sz="2800" b="0" i="0" u="none" strike="noStrike" cap="none">
                <a:solidFill>
                  <a:schemeClr val="accent1"/>
                </a:solidFill>
                <a:latin typeface="Lato Black"/>
                <a:ea typeface="Lato Black"/>
                <a:cs typeface="Lato Black"/>
                <a:sym typeface="Lato Black"/>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53" name="Google Shape;53;p52"/>
          <p:cNvSpPr txBox="1">
            <a:spLocks noGrp="1"/>
          </p:cNvSpPr>
          <p:nvPr>
            <p:ph type="body" idx="2"/>
          </p:nvPr>
        </p:nvSpPr>
        <p:spPr>
          <a:xfrm>
            <a:off x="791633" y="1278801"/>
            <a:ext cx="10604499" cy="188459"/>
          </a:xfrm>
          <a:prstGeom prst="rect">
            <a:avLst/>
          </a:prstGeom>
          <a:noFill/>
          <a:ln>
            <a:noFill/>
          </a:ln>
        </p:spPr>
        <p:txBody>
          <a:bodyPr spcFirstLastPara="1" wrap="square" lIns="0" tIns="0" rIns="0" bIns="0" anchor="b" anchorCtr="0">
            <a:noAutofit/>
          </a:bodyPr>
          <a:lstStyle>
            <a:lvl1pPr marL="457189" marR="0" lvl="0" indent="-228594" algn="l" rtl="0">
              <a:lnSpc>
                <a:spcPct val="120000"/>
              </a:lnSpc>
              <a:spcBef>
                <a:spcPts val="0"/>
              </a:spcBef>
              <a:spcAft>
                <a:spcPts val="0"/>
              </a:spcAft>
              <a:buClr>
                <a:schemeClr val="accent4"/>
              </a:buClr>
              <a:buSzPts val="1000"/>
              <a:buFont typeface="Arial"/>
              <a:buNone/>
              <a:defRPr sz="1333" b="0" i="0" u="none" strike="noStrike" cap="none">
                <a:solidFill>
                  <a:schemeClr val="accent4"/>
                </a:solidFill>
                <a:latin typeface="Lato"/>
                <a:ea typeface="Lato"/>
                <a:cs typeface="Lato"/>
                <a:sym typeface="Lato"/>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6" name="Google Shape;56;p52"/>
          <p:cNvSpPr txBox="1">
            <a:spLocks noGrp="1"/>
          </p:cNvSpPr>
          <p:nvPr>
            <p:ph type="body" idx="4"/>
          </p:nvPr>
        </p:nvSpPr>
        <p:spPr>
          <a:xfrm>
            <a:off x="794033" y="6000867"/>
            <a:ext cx="10594800" cy="283600"/>
          </a:xfrm>
          <a:prstGeom prst="rect">
            <a:avLst/>
          </a:prstGeom>
          <a:noFill/>
          <a:ln>
            <a:noFill/>
          </a:ln>
        </p:spPr>
        <p:txBody>
          <a:bodyPr spcFirstLastPara="1" wrap="square" lIns="0" tIns="0" rIns="0" bIns="0" anchor="t" anchorCtr="0">
            <a:noAutofit/>
          </a:bodyPr>
          <a:lstStyle>
            <a:lvl1pPr marL="457189" marR="0" lvl="0" indent="-228594" algn="l" rtl="0">
              <a:lnSpc>
                <a:spcPct val="100000"/>
              </a:lnSpc>
              <a:spcBef>
                <a:spcPts val="0"/>
              </a:spcBef>
              <a:spcAft>
                <a:spcPts val="0"/>
              </a:spcAft>
              <a:buClr>
                <a:schemeClr val="accent4"/>
              </a:buClr>
              <a:buSzPts val="1200"/>
              <a:buFont typeface="Arial"/>
              <a:buNone/>
              <a:defRPr sz="1600" b="0" i="0" u="none" strike="noStrike" cap="none" baseline="-25000">
                <a:solidFill>
                  <a:schemeClr val="accent4"/>
                </a:solidFill>
                <a:latin typeface="Lato"/>
                <a:ea typeface="Lato"/>
                <a:cs typeface="Lato"/>
                <a:sym typeface="Lato"/>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baseline="-25000">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baseline="-25000">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baseline="-25000">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baseline="-25000">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baseline="-25000">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baseline="-25000">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baseline="-25000">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baseline="-25000">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716242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lumn" userDrawn="1">
  <p:cSld name="Two column">
    <p:spTree>
      <p:nvGrpSpPr>
        <p:cNvPr id="1" name="Shape 57"/>
        <p:cNvGrpSpPr/>
        <p:nvPr/>
      </p:nvGrpSpPr>
      <p:grpSpPr>
        <a:xfrm>
          <a:off x="0" y="0"/>
          <a:ext cx="0" cy="0"/>
          <a:chOff x="0" y="0"/>
          <a:chExt cx="0" cy="0"/>
        </a:xfrm>
      </p:grpSpPr>
      <p:sp>
        <p:nvSpPr>
          <p:cNvPr id="59" name="Google Shape;59;p53"/>
          <p:cNvSpPr txBox="1"/>
          <p:nvPr/>
        </p:nvSpPr>
        <p:spPr>
          <a:xfrm>
            <a:off x="10585898" y="6297123"/>
            <a:ext cx="275991" cy="164148"/>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1067" b="0" i="0" u="none" strike="noStrike" cap="none">
                <a:solidFill>
                  <a:schemeClr val="accent4"/>
                </a:solidFill>
                <a:latin typeface="Lato"/>
                <a:ea typeface="Lato"/>
                <a:cs typeface="Lato"/>
                <a:sym typeface="Lato"/>
              </a:rPr>
              <a:pPr marL="0" marR="0" lvl="0" indent="0" algn="r" rtl="0">
                <a:lnSpc>
                  <a:spcPct val="100000"/>
                </a:lnSpc>
                <a:spcBef>
                  <a:spcPts val="0"/>
                </a:spcBef>
                <a:spcAft>
                  <a:spcPts val="0"/>
                </a:spcAft>
                <a:buClr>
                  <a:srgbClr val="000000"/>
                </a:buClr>
                <a:buSzPts val="800"/>
                <a:buFont typeface="Arial"/>
                <a:buNone/>
              </a:pPr>
              <a:t>‹#›</a:t>
            </a:fld>
            <a:endParaRPr sz="1067" b="0" i="0" u="none" strike="noStrike" cap="none">
              <a:solidFill>
                <a:schemeClr val="accent4"/>
              </a:solidFill>
              <a:latin typeface="Lato"/>
              <a:ea typeface="Lato"/>
              <a:cs typeface="Lato"/>
              <a:sym typeface="Lato"/>
            </a:endParaRPr>
          </a:p>
        </p:txBody>
      </p:sp>
      <p:sp>
        <p:nvSpPr>
          <p:cNvPr id="60" name="Google Shape;60;p53">
            <a:hlinkClick r:id="" action="ppaction://hlinkshowjump?jump=nextslide"/>
          </p:cNvPr>
          <p:cNvSpPr/>
          <p:nvPr/>
        </p:nvSpPr>
        <p:spPr>
          <a:xfrm>
            <a:off x="11209906" y="6284424"/>
            <a:ext cx="188345" cy="188345"/>
          </a:xfrm>
          <a:custGeom>
            <a:avLst/>
            <a:gdLst/>
            <a:ahLst/>
            <a:cxnLst/>
            <a:rect l="l" t="t" r="r" b="b"/>
            <a:pathLst>
              <a:path w="2350" h="2350" extrusionOk="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800" b="0" i="0" u="none" strike="noStrike" cap="none">
              <a:solidFill>
                <a:schemeClr val="dk1"/>
              </a:solidFill>
              <a:latin typeface="Calibri"/>
              <a:ea typeface="Calibri"/>
              <a:cs typeface="Calibri"/>
              <a:sym typeface="Calibri"/>
            </a:endParaRPr>
          </a:p>
        </p:txBody>
      </p:sp>
      <p:sp>
        <p:nvSpPr>
          <p:cNvPr id="61" name="Google Shape;61;p53">
            <a:hlinkClick r:id="" action="ppaction://hlinkshowjump?jump=previousslide"/>
          </p:cNvPr>
          <p:cNvSpPr/>
          <p:nvPr/>
        </p:nvSpPr>
        <p:spPr>
          <a:xfrm>
            <a:off x="10992132" y="6284424"/>
            <a:ext cx="188345" cy="188345"/>
          </a:xfrm>
          <a:custGeom>
            <a:avLst/>
            <a:gdLst/>
            <a:ahLst/>
            <a:cxnLst/>
            <a:rect l="l" t="t" r="r" b="b"/>
            <a:pathLst>
              <a:path w="2350" h="2350" extrusionOk="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800" b="0" i="0" u="none" strike="noStrike" cap="none">
              <a:solidFill>
                <a:schemeClr val="dk1"/>
              </a:solidFill>
              <a:latin typeface="Calibri"/>
              <a:ea typeface="Calibri"/>
              <a:cs typeface="Calibri"/>
              <a:sym typeface="Calibri"/>
            </a:endParaRPr>
          </a:p>
        </p:txBody>
      </p:sp>
      <p:sp>
        <p:nvSpPr>
          <p:cNvPr id="62" name="Google Shape;62;p53"/>
          <p:cNvSpPr txBox="1">
            <a:spLocks noGrp="1"/>
          </p:cNvSpPr>
          <p:nvPr>
            <p:ph type="body" idx="1"/>
          </p:nvPr>
        </p:nvSpPr>
        <p:spPr>
          <a:xfrm>
            <a:off x="791633" y="1653119"/>
            <a:ext cx="4811184" cy="709492"/>
          </a:xfrm>
          <a:prstGeom prst="rect">
            <a:avLst/>
          </a:prstGeom>
          <a:noFill/>
          <a:ln>
            <a:noFill/>
          </a:ln>
        </p:spPr>
        <p:txBody>
          <a:bodyPr spcFirstLastPara="1" wrap="square" lIns="0" tIns="45700" rIns="0" bIns="45700" anchor="b" anchorCtr="0">
            <a:noAutofit/>
          </a:bodyPr>
          <a:lstStyle>
            <a:lvl1pPr marL="457189" marR="0" lvl="0" indent="-228594" algn="l" rtl="0">
              <a:lnSpc>
                <a:spcPct val="90000"/>
              </a:lnSpc>
              <a:spcBef>
                <a:spcPts val="1000"/>
              </a:spcBef>
              <a:spcAft>
                <a:spcPts val="0"/>
              </a:spcAft>
              <a:buClr>
                <a:schemeClr val="accent1"/>
              </a:buClr>
              <a:buSzPts val="1600"/>
              <a:buFont typeface="Arial"/>
              <a:buNone/>
              <a:defRPr sz="2133" b="0" i="0" u="none" strike="noStrike" cap="none">
                <a:solidFill>
                  <a:schemeClr val="accent1"/>
                </a:solidFill>
                <a:latin typeface="Lato Black"/>
                <a:ea typeface="Lato Black"/>
                <a:cs typeface="Lato Black"/>
                <a:sym typeface="Lato Black"/>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3" name="Google Shape;63;p53"/>
          <p:cNvSpPr txBox="1">
            <a:spLocks noGrp="1"/>
          </p:cNvSpPr>
          <p:nvPr>
            <p:ph type="body" idx="2"/>
          </p:nvPr>
        </p:nvSpPr>
        <p:spPr>
          <a:xfrm>
            <a:off x="6572251" y="1653119"/>
            <a:ext cx="4811184" cy="709492"/>
          </a:xfrm>
          <a:prstGeom prst="rect">
            <a:avLst/>
          </a:prstGeom>
          <a:noFill/>
          <a:ln>
            <a:noFill/>
          </a:ln>
        </p:spPr>
        <p:txBody>
          <a:bodyPr spcFirstLastPara="1" wrap="square" lIns="0" tIns="45700" rIns="0" bIns="45700" anchor="b" anchorCtr="0">
            <a:noAutofit/>
          </a:bodyPr>
          <a:lstStyle>
            <a:lvl1pPr marL="457189" marR="0" lvl="0" indent="-228594" algn="l" rtl="0">
              <a:lnSpc>
                <a:spcPct val="90000"/>
              </a:lnSpc>
              <a:spcBef>
                <a:spcPts val="1000"/>
              </a:spcBef>
              <a:spcAft>
                <a:spcPts val="0"/>
              </a:spcAft>
              <a:buClr>
                <a:schemeClr val="accent1"/>
              </a:buClr>
              <a:buSzPts val="1600"/>
              <a:buFont typeface="Arial"/>
              <a:buNone/>
              <a:defRPr sz="2133" b="0" i="0" u="none" strike="noStrike" cap="none">
                <a:solidFill>
                  <a:schemeClr val="accent1"/>
                </a:solidFill>
                <a:latin typeface="Lato Black"/>
                <a:ea typeface="Lato Black"/>
                <a:cs typeface="Lato Black"/>
                <a:sym typeface="Lato Black"/>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4" name="Google Shape;64;p53"/>
          <p:cNvSpPr txBox="1">
            <a:spLocks noGrp="1"/>
          </p:cNvSpPr>
          <p:nvPr>
            <p:ph type="body" idx="3"/>
          </p:nvPr>
        </p:nvSpPr>
        <p:spPr>
          <a:xfrm>
            <a:off x="791633" y="2490540"/>
            <a:ext cx="4811184" cy="3290077"/>
          </a:xfrm>
          <a:prstGeom prst="rect">
            <a:avLst/>
          </a:prstGeom>
          <a:noFill/>
          <a:ln>
            <a:noFill/>
          </a:ln>
        </p:spPr>
        <p:txBody>
          <a:bodyPr spcFirstLastPara="1" wrap="square" lIns="0" tIns="45700" rIns="0" bIns="45700" anchor="t" anchorCtr="0">
            <a:noAutofit/>
          </a:bodyPr>
          <a:lstStyle>
            <a:lvl1pPr marL="457189" marR="0" lvl="0" indent="-228594" algn="l" rtl="0">
              <a:lnSpc>
                <a:spcPct val="100000"/>
              </a:lnSpc>
              <a:spcBef>
                <a:spcPts val="0"/>
              </a:spcBef>
              <a:spcAft>
                <a:spcPts val="0"/>
              </a:spcAft>
              <a:buClr>
                <a:schemeClr val="accent1"/>
              </a:buClr>
              <a:buSzPts val="1200"/>
              <a:buFont typeface="Arial"/>
              <a:buNone/>
              <a:defRPr sz="1600" b="0" i="0" u="none" strike="noStrike" cap="none">
                <a:solidFill>
                  <a:schemeClr val="accent1"/>
                </a:solidFill>
                <a:latin typeface="Lato"/>
                <a:ea typeface="Lato"/>
                <a:cs typeface="Lato"/>
                <a:sym typeface="Lato"/>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5" name="Google Shape;65;p53"/>
          <p:cNvSpPr txBox="1">
            <a:spLocks noGrp="1"/>
          </p:cNvSpPr>
          <p:nvPr>
            <p:ph type="body" idx="4"/>
          </p:nvPr>
        </p:nvSpPr>
        <p:spPr>
          <a:xfrm>
            <a:off x="6584948" y="2490540"/>
            <a:ext cx="4811184" cy="3290077"/>
          </a:xfrm>
          <a:prstGeom prst="rect">
            <a:avLst/>
          </a:prstGeom>
          <a:noFill/>
          <a:ln>
            <a:noFill/>
          </a:ln>
        </p:spPr>
        <p:txBody>
          <a:bodyPr spcFirstLastPara="1" wrap="square" lIns="0" tIns="45700" rIns="0" bIns="45700" anchor="t" anchorCtr="0">
            <a:noAutofit/>
          </a:bodyPr>
          <a:lstStyle>
            <a:lvl1pPr marL="457189" marR="0" lvl="0" indent="-228594" algn="l" rtl="0">
              <a:lnSpc>
                <a:spcPct val="100000"/>
              </a:lnSpc>
              <a:spcBef>
                <a:spcPts val="0"/>
              </a:spcBef>
              <a:spcAft>
                <a:spcPts val="0"/>
              </a:spcAft>
              <a:buClr>
                <a:schemeClr val="accent1"/>
              </a:buClr>
              <a:buSzPts val="1200"/>
              <a:buFont typeface="Arial"/>
              <a:buNone/>
              <a:defRPr sz="1600" b="0" i="0" u="none" strike="noStrike" cap="none">
                <a:solidFill>
                  <a:schemeClr val="accent1"/>
                </a:solidFill>
                <a:latin typeface="Lato"/>
                <a:ea typeface="Lato"/>
                <a:cs typeface="Lato"/>
                <a:sym typeface="Lato"/>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6" name="Google Shape;66;p53"/>
          <p:cNvSpPr txBox="1">
            <a:spLocks noGrp="1"/>
          </p:cNvSpPr>
          <p:nvPr>
            <p:ph type="body" idx="5"/>
          </p:nvPr>
        </p:nvSpPr>
        <p:spPr>
          <a:xfrm>
            <a:off x="766763" y="452729"/>
            <a:ext cx="10604499" cy="622712"/>
          </a:xfrm>
          <a:prstGeom prst="rect">
            <a:avLst/>
          </a:prstGeom>
          <a:noFill/>
          <a:ln>
            <a:noFill/>
          </a:ln>
        </p:spPr>
        <p:txBody>
          <a:bodyPr spcFirstLastPara="1" wrap="square" lIns="0" tIns="0" rIns="0" bIns="0" anchor="b" anchorCtr="0">
            <a:noAutofit/>
          </a:bodyPr>
          <a:lstStyle>
            <a:lvl1pPr marL="457189" marR="0" lvl="0" indent="-228594" algn="l" rtl="0">
              <a:lnSpc>
                <a:spcPct val="100000"/>
              </a:lnSpc>
              <a:spcBef>
                <a:spcPts val="0"/>
              </a:spcBef>
              <a:spcAft>
                <a:spcPts val="0"/>
              </a:spcAft>
              <a:buClr>
                <a:schemeClr val="accent1"/>
              </a:buClr>
              <a:buSzPts val="2400"/>
              <a:buFont typeface="Arial"/>
              <a:buNone/>
              <a:defRPr sz="3200" b="0" i="0" u="none" strike="noStrike" cap="none">
                <a:solidFill>
                  <a:schemeClr val="accent1"/>
                </a:solidFill>
                <a:latin typeface="Lato Black"/>
                <a:ea typeface="Lato Black"/>
                <a:cs typeface="Lato Black"/>
                <a:sym typeface="Lato Black"/>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67" name="Google Shape;67;p53"/>
          <p:cNvSpPr txBox="1">
            <a:spLocks noGrp="1"/>
          </p:cNvSpPr>
          <p:nvPr>
            <p:ph type="body" idx="6"/>
          </p:nvPr>
        </p:nvSpPr>
        <p:spPr>
          <a:xfrm>
            <a:off x="791633" y="1278801"/>
            <a:ext cx="10604499" cy="188459"/>
          </a:xfrm>
          <a:prstGeom prst="rect">
            <a:avLst/>
          </a:prstGeom>
          <a:noFill/>
          <a:ln>
            <a:noFill/>
          </a:ln>
        </p:spPr>
        <p:txBody>
          <a:bodyPr spcFirstLastPara="1" wrap="square" lIns="0" tIns="0" rIns="0" bIns="0" anchor="b" anchorCtr="0">
            <a:noAutofit/>
          </a:bodyPr>
          <a:lstStyle>
            <a:lvl1pPr marL="457189" marR="0" lvl="0" indent="-228594" algn="l" rtl="0">
              <a:lnSpc>
                <a:spcPct val="120000"/>
              </a:lnSpc>
              <a:spcBef>
                <a:spcPts val="0"/>
              </a:spcBef>
              <a:spcAft>
                <a:spcPts val="0"/>
              </a:spcAft>
              <a:buClr>
                <a:schemeClr val="accent4"/>
              </a:buClr>
              <a:buSzPts val="1000"/>
              <a:buFont typeface="Arial"/>
              <a:buNone/>
              <a:defRPr sz="1400" b="0" i="0" u="none" strike="noStrike" cap="none">
                <a:solidFill>
                  <a:schemeClr val="tx1"/>
                </a:solidFill>
                <a:latin typeface="Lato"/>
                <a:ea typeface="Lato"/>
                <a:cs typeface="Lato"/>
                <a:sym typeface="Lato"/>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70" name="Google Shape;70;p53"/>
          <p:cNvSpPr txBox="1">
            <a:spLocks noGrp="1"/>
          </p:cNvSpPr>
          <p:nvPr>
            <p:ph type="body" idx="8"/>
          </p:nvPr>
        </p:nvSpPr>
        <p:spPr>
          <a:xfrm>
            <a:off x="794033" y="6000867"/>
            <a:ext cx="10594800" cy="283600"/>
          </a:xfrm>
          <a:prstGeom prst="rect">
            <a:avLst/>
          </a:prstGeom>
          <a:noFill/>
          <a:ln>
            <a:noFill/>
          </a:ln>
        </p:spPr>
        <p:txBody>
          <a:bodyPr spcFirstLastPara="1" wrap="square" lIns="0" tIns="0" rIns="0" bIns="0" anchor="t" anchorCtr="0">
            <a:noAutofit/>
          </a:bodyPr>
          <a:lstStyle>
            <a:lvl1pPr marL="457189" marR="0" lvl="0" indent="-228594" algn="l" rtl="0">
              <a:lnSpc>
                <a:spcPct val="100000"/>
              </a:lnSpc>
              <a:spcBef>
                <a:spcPts val="0"/>
              </a:spcBef>
              <a:spcAft>
                <a:spcPts val="0"/>
              </a:spcAft>
              <a:buClr>
                <a:schemeClr val="accent4"/>
              </a:buClr>
              <a:buSzPts val="1200"/>
              <a:buFont typeface="Arial"/>
              <a:buNone/>
              <a:defRPr sz="1600" b="0" i="0" u="none" strike="noStrike" cap="none" baseline="-25000">
                <a:solidFill>
                  <a:schemeClr val="accent4"/>
                </a:solidFill>
                <a:latin typeface="Lato"/>
                <a:ea typeface="Lato"/>
                <a:cs typeface="Lato"/>
                <a:sym typeface="Lato"/>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baseline="-25000">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baseline="-25000">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baseline="-25000">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baseline="-25000">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baseline="-25000">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baseline="-25000">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baseline="-25000">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baseline="-25000">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049064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Four column">
  <p:cSld name="Four column">
    <p:spTree>
      <p:nvGrpSpPr>
        <p:cNvPr id="1" name="Shape 87"/>
        <p:cNvGrpSpPr/>
        <p:nvPr/>
      </p:nvGrpSpPr>
      <p:grpSpPr>
        <a:xfrm>
          <a:off x="0" y="0"/>
          <a:ext cx="0" cy="0"/>
          <a:chOff x="0" y="0"/>
          <a:chExt cx="0" cy="0"/>
        </a:xfrm>
      </p:grpSpPr>
      <p:sp>
        <p:nvSpPr>
          <p:cNvPr id="88" name="Google Shape;88;p55"/>
          <p:cNvSpPr txBox="1"/>
          <p:nvPr/>
        </p:nvSpPr>
        <p:spPr>
          <a:xfrm>
            <a:off x="791636" y="6297123"/>
            <a:ext cx="2378073" cy="16414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US" sz="1067" b="1" i="0" u="none" strike="noStrike" cap="none">
                <a:solidFill>
                  <a:schemeClr val="accent3"/>
                </a:solidFill>
                <a:latin typeface="Lato"/>
                <a:ea typeface="Lato"/>
                <a:cs typeface="Lato"/>
                <a:sym typeface="Lato"/>
              </a:rPr>
              <a:t>180 DEGREES </a:t>
            </a:r>
            <a:r>
              <a:rPr lang="en-US" sz="1067" b="1" i="0" u="none" strike="noStrike" cap="none">
                <a:solidFill>
                  <a:schemeClr val="accent2"/>
                </a:solidFill>
                <a:latin typeface="Lato"/>
                <a:ea typeface="Lato"/>
                <a:cs typeface="Lato"/>
                <a:sym typeface="Lato"/>
              </a:rPr>
              <a:t>CONSULTING</a:t>
            </a:r>
            <a:endParaRPr sz="1067" b="1" i="0" u="none" strike="noStrike" cap="none">
              <a:solidFill>
                <a:schemeClr val="accent2"/>
              </a:solidFill>
              <a:latin typeface="Lato"/>
              <a:ea typeface="Lato"/>
              <a:cs typeface="Lato"/>
              <a:sym typeface="Lato"/>
            </a:endParaRPr>
          </a:p>
        </p:txBody>
      </p:sp>
      <p:sp>
        <p:nvSpPr>
          <p:cNvPr id="89" name="Google Shape;89;p55"/>
          <p:cNvSpPr txBox="1"/>
          <p:nvPr/>
        </p:nvSpPr>
        <p:spPr>
          <a:xfrm>
            <a:off x="10585898" y="6297123"/>
            <a:ext cx="275991" cy="164148"/>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1067" b="0" i="0" u="none" strike="noStrike" cap="none">
                <a:solidFill>
                  <a:schemeClr val="accent4"/>
                </a:solidFill>
                <a:latin typeface="Lato"/>
                <a:ea typeface="Lato"/>
                <a:cs typeface="Lato"/>
                <a:sym typeface="Lato"/>
              </a:rPr>
              <a:pPr marL="0" marR="0" lvl="0" indent="0" algn="r" rtl="0">
                <a:lnSpc>
                  <a:spcPct val="100000"/>
                </a:lnSpc>
                <a:spcBef>
                  <a:spcPts val="0"/>
                </a:spcBef>
                <a:spcAft>
                  <a:spcPts val="0"/>
                </a:spcAft>
                <a:buClr>
                  <a:srgbClr val="000000"/>
                </a:buClr>
                <a:buSzPts val="800"/>
                <a:buFont typeface="Arial"/>
                <a:buNone/>
              </a:pPr>
              <a:t>‹#›</a:t>
            </a:fld>
            <a:endParaRPr sz="1067" b="0" i="0" u="none" strike="noStrike" cap="none">
              <a:solidFill>
                <a:schemeClr val="accent4"/>
              </a:solidFill>
              <a:latin typeface="Lato"/>
              <a:ea typeface="Lato"/>
              <a:cs typeface="Lato"/>
              <a:sym typeface="Lato"/>
            </a:endParaRPr>
          </a:p>
        </p:txBody>
      </p:sp>
      <p:sp>
        <p:nvSpPr>
          <p:cNvPr id="90" name="Google Shape;90;p55">
            <a:hlinkClick r:id="" action="ppaction://hlinkshowjump?jump=nextslide"/>
          </p:cNvPr>
          <p:cNvSpPr/>
          <p:nvPr/>
        </p:nvSpPr>
        <p:spPr>
          <a:xfrm>
            <a:off x="11209906" y="6284424"/>
            <a:ext cx="188345" cy="188345"/>
          </a:xfrm>
          <a:custGeom>
            <a:avLst/>
            <a:gdLst/>
            <a:ahLst/>
            <a:cxnLst/>
            <a:rect l="l" t="t" r="r" b="b"/>
            <a:pathLst>
              <a:path w="2350" h="2350" extrusionOk="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800" b="0" i="0" u="none" strike="noStrike" cap="none">
              <a:solidFill>
                <a:schemeClr val="dk1"/>
              </a:solidFill>
              <a:latin typeface="Calibri"/>
              <a:ea typeface="Calibri"/>
              <a:cs typeface="Calibri"/>
              <a:sym typeface="Calibri"/>
            </a:endParaRPr>
          </a:p>
        </p:txBody>
      </p:sp>
      <p:sp>
        <p:nvSpPr>
          <p:cNvPr id="91" name="Google Shape;91;p55">
            <a:hlinkClick r:id="" action="ppaction://hlinkshowjump?jump=previousslide"/>
          </p:cNvPr>
          <p:cNvSpPr/>
          <p:nvPr/>
        </p:nvSpPr>
        <p:spPr>
          <a:xfrm>
            <a:off x="10992132" y="6284424"/>
            <a:ext cx="188345" cy="188345"/>
          </a:xfrm>
          <a:custGeom>
            <a:avLst/>
            <a:gdLst/>
            <a:ahLst/>
            <a:cxnLst/>
            <a:rect l="l" t="t" r="r" b="b"/>
            <a:pathLst>
              <a:path w="2350" h="2350" extrusionOk="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800" b="0" i="0" u="none" strike="noStrike" cap="none">
              <a:solidFill>
                <a:schemeClr val="dk1"/>
              </a:solidFill>
              <a:latin typeface="Calibri"/>
              <a:ea typeface="Calibri"/>
              <a:cs typeface="Calibri"/>
              <a:sym typeface="Calibri"/>
            </a:endParaRPr>
          </a:p>
        </p:txBody>
      </p:sp>
      <p:sp>
        <p:nvSpPr>
          <p:cNvPr id="92" name="Google Shape;92;p55"/>
          <p:cNvSpPr txBox="1">
            <a:spLocks noGrp="1"/>
          </p:cNvSpPr>
          <p:nvPr>
            <p:ph type="body" idx="1"/>
          </p:nvPr>
        </p:nvSpPr>
        <p:spPr>
          <a:xfrm>
            <a:off x="791633" y="1653119"/>
            <a:ext cx="2256000" cy="709492"/>
          </a:xfrm>
          <a:prstGeom prst="rect">
            <a:avLst/>
          </a:prstGeom>
          <a:noFill/>
          <a:ln>
            <a:noFill/>
          </a:ln>
        </p:spPr>
        <p:txBody>
          <a:bodyPr spcFirstLastPara="1" wrap="square" lIns="0" tIns="45700" rIns="0" bIns="45700" anchor="b" anchorCtr="0">
            <a:noAutofit/>
          </a:bodyPr>
          <a:lstStyle>
            <a:lvl1pPr marL="457189" marR="0" lvl="0" indent="-228594" algn="l" rtl="0">
              <a:lnSpc>
                <a:spcPct val="90000"/>
              </a:lnSpc>
              <a:spcBef>
                <a:spcPts val="1000"/>
              </a:spcBef>
              <a:spcAft>
                <a:spcPts val="0"/>
              </a:spcAft>
              <a:buClr>
                <a:schemeClr val="accent1"/>
              </a:buClr>
              <a:buSzPts val="1600"/>
              <a:buFont typeface="Arial"/>
              <a:buNone/>
              <a:defRPr sz="2133" b="0" i="0" u="none" strike="noStrike" cap="none">
                <a:solidFill>
                  <a:schemeClr val="accent1"/>
                </a:solidFill>
                <a:latin typeface="Lato Black"/>
                <a:ea typeface="Lato Black"/>
                <a:cs typeface="Lato Black"/>
                <a:sym typeface="Lato Black"/>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3" name="Google Shape;93;p55"/>
          <p:cNvSpPr txBox="1">
            <a:spLocks noGrp="1"/>
          </p:cNvSpPr>
          <p:nvPr>
            <p:ph type="body" idx="2"/>
          </p:nvPr>
        </p:nvSpPr>
        <p:spPr>
          <a:xfrm>
            <a:off x="3568468" y="1653119"/>
            <a:ext cx="2256000" cy="709492"/>
          </a:xfrm>
          <a:prstGeom prst="rect">
            <a:avLst/>
          </a:prstGeom>
          <a:noFill/>
          <a:ln>
            <a:noFill/>
          </a:ln>
        </p:spPr>
        <p:txBody>
          <a:bodyPr spcFirstLastPara="1" wrap="square" lIns="0" tIns="45700" rIns="0" bIns="45700" anchor="b" anchorCtr="0">
            <a:noAutofit/>
          </a:bodyPr>
          <a:lstStyle>
            <a:lvl1pPr marL="457189" marR="0" lvl="0" indent="-228594" algn="l" rtl="0">
              <a:lnSpc>
                <a:spcPct val="90000"/>
              </a:lnSpc>
              <a:spcBef>
                <a:spcPts val="1000"/>
              </a:spcBef>
              <a:spcAft>
                <a:spcPts val="0"/>
              </a:spcAft>
              <a:buClr>
                <a:schemeClr val="accent1"/>
              </a:buClr>
              <a:buSzPts val="1600"/>
              <a:buFont typeface="Arial"/>
              <a:buNone/>
              <a:defRPr sz="2133" b="0" i="0" u="none" strike="noStrike" cap="none">
                <a:solidFill>
                  <a:schemeClr val="accent1"/>
                </a:solidFill>
                <a:latin typeface="Lato Black"/>
                <a:ea typeface="Lato Black"/>
                <a:cs typeface="Lato Black"/>
                <a:sym typeface="Lato Black"/>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4" name="Google Shape;94;p55"/>
          <p:cNvSpPr txBox="1">
            <a:spLocks noGrp="1"/>
          </p:cNvSpPr>
          <p:nvPr>
            <p:ph type="body" idx="3"/>
          </p:nvPr>
        </p:nvSpPr>
        <p:spPr>
          <a:xfrm>
            <a:off x="791633" y="2490540"/>
            <a:ext cx="2256000" cy="3290077"/>
          </a:xfrm>
          <a:prstGeom prst="rect">
            <a:avLst/>
          </a:prstGeom>
          <a:noFill/>
          <a:ln>
            <a:noFill/>
          </a:ln>
        </p:spPr>
        <p:txBody>
          <a:bodyPr spcFirstLastPara="1" wrap="square" lIns="0" tIns="45700" rIns="0" bIns="45700" anchor="t" anchorCtr="0">
            <a:noAutofit/>
          </a:bodyPr>
          <a:lstStyle>
            <a:lvl1pPr marL="457189" marR="0" lvl="0" indent="-228594" algn="l" rtl="0">
              <a:lnSpc>
                <a:spcPct val="100000"/>
              </a:lnSpc>
              <a:spcBef>
                <a:spcPts val="0"/>
              </a:spcBef>
              <a:spcAft>
                <a:spcPts val="0"/>
              </a:spcAft>
              <a:buClr>
                <a:schemeClr val="accent1"/>
              </a:buClr>
              <a:buSzPts val="1200"/>
              <a:buFont typeface="Arial"/>
              <a:buNone/>
              <a:defRPr sz="1600" b="0" i="0" u="none" strike="noStrike" cap="none">
                <a:solidFill>
                  <a:schemeClr val="accent1"/>
                </a:solidFill>
                <a:latin typeface="Lato"/>
                <a:ea typeface="Lato"/>
                <a:cs typeface="Lato"/>
                <a:sym typeface="Lato"/>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5" name="Google Shape;95;p55"/>
          <p:cNvSpPr txBox="1">
            <a:spLocks noGrp="1"/>
          </p:cNvSpPr>
          <p:nvPr>
            <p:ph type="body" idx="4"/>
          </p:nvPr>
        </p:nvSpPr>
        <p:spPr>
          <a:xfrm>
            <a:off x="6345303" y="2490540"/>
            <a:ext cx="2256000" cy="3290077"/>
          </a:xfrm>
          <a:prstGeom prst="rect">
            <a:avLst/>
          </a:prstGeom>
          <a:noFill/>
          <a:ln>
            <a:noFill/>
          </a:ln>
        </p:spPr>
        <p:txBody>
          <a:bodyPr spcFirstLastPara="1" wrap="square" lIns="0" tIns="45700" rIns="0" bIns="45700" anchor="t" anchorCtr="0">
            <a:noAutofit/>
          </a:bodyPr>
          <a:lstStyle>
            <a:lvl1pPr marL="457189" marR="0" lvl="0" indent="-228594" algn="l" rtl="0">
              <a:lnSpc>
                <a:spcPct val="100000"/>
              </a:lnSpc>
              <a:spcBef>
                <a:spcPts val="0"/>
              </a:spcBef>
              <a:spcAft>
                <a:spcPts val="0"/>
              </a:spcAft>
              <a:buClr>
                <a:schemeClr val="accent1"/>
              </a:buClr>
              <a:buSzPts val="1200"/>
              <a:buFont typeface="Arial"/>
              <a:buNone/>
              <a:defRPr sz="1600" b="0" i="0" u="none" strike="noStrike" cap="none">
                <a:solidFill>
                  <a:schemeClr val="accent1"/>
                </a:solidFill>
                <a:latin typeface="Lato"/>
                <a:ea typeface="Lato"/>
                <a:cs typeface="Lato"/>
                <a:sym typeface="Lato"/>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6" name="Google Shape;96;p55"/>
          <p:cNvSpPr txBox="1">
            <a:spLocks noGrp="1"/>
          </p:cNvSpPr>
          <p:nvPr>
            <p:ph type="body" idx="5"/>
          </p:nvPr>
        </p:nvSpPr>
        <p:spPr>
          <a:xfrm>
            <a:off x="9122137" y="1653119"/>
            <a:ext cx="2256000" cy="709492"/>
          </a:xfrm>
          <a:prstGeom prst="rect">
            <a:avLst/>
          </a:prstGeom>
          <a:noFill/>
          <a:ln>
            <a:noFill/>
          </a:ln>
        </p:spPr>
        <p:txBody>
          <a:bodyPr spcFirstLastPara="1" wrap="square" lIns="0" tIns="45700" rIns="0" bIns="45700" anchor="b" anchorCtr="0">
            <a:noAutofit/>
          </a:bodyPr>
          <a:lstStyle>
            <a:lvl1pPr marL="457189" marR="0" lvl="0" indent="-228594" algn="l" rtl="0">
              <a:lnSpc>
                <a:spcPct val="90000"/>
              </a:lnSpc>
              <a:spcBef>
                <a:spcPts val="1000"/>
              </a:spcBef>
              <a:spcAft>
                <a:spcPts val="0"/>
              </a:spcAft>
              <a:buClr>
                <a:schemeClr val="accent1"/>
              </a:buClr>
              <a:buSzPts val="1600"/>
              <a:buFont typeface="Arial"/>
              <a:buNone/>
              <a:defRPr sz="2133" b="0" i="0" u="none" strike="noStrike" cap="none">
                <a:solidFill>
                  <a:schemeClr val="accent1"/>
                </a:solidFill>
                <a:latin typeface="Lato Black"/>
                <a:ea typeface="Lato Black"/>
                <a:cs typeface="Lato Black"/>
                <a:sym typeface="Lato Black"/>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7" name="Google Shape;97;p55"/>
          <p:cNvSpPr txBox="1">
            <a:spLocks noGrp="1"/>
          </p:cNvSpPr>
          <p:nvPr>
            <p:ph type="body" idx="6"/>
          </p:nvPr>
        </p:nvSpPr>
        <p:spPr>
          <a:xfrm>
            <a:off x="9122137" y="2490540"/>
            <a:ext cx="2256000" cy="3290077"/>
          </a:xfrm>
          <a:prstGeom prst="rect">
            <a:avLst/>
          </a:prstGeom>
          <a:noFill/>
          <a:ln>
            <a:noFill/>
          </a:ln>
        </p:spPr>
        <p:txBody>
          <a:bodyPr spcFirstLastPara="1" wrap="square" lIns="0" tIns="45700" rIns="0" bIns="45700" anchor="t" anchorCtr="0">
            <a:noAutofit/>
          </a:bodyPr>
          <a:lstStyle>
            <a:lvl1pPr marL="457189" marR="0" lvl="0" indent="-228594" algn="l" rtl="0">
              <a:lnSpc>
                <a:spcPct val="100000"/>
              </a:lnSpc>
              <a:spcBef>
                <a:spcPts val="0"/>
              </a:spcBef>
              <a:spcAft>
                <a:spcPts val="0"/>
              </a:spcAft>
              <a:buClr>
                <a:schemeClr val="accent1"/>
              </a:buClr>
              <a:buSzPts val="1200"/>
              <a:buFont typeface="Arial"/>
              <a:buNone/>
              <a:defRPr sz="1600" b="0" i="0" u="none" strike="noStrike" cap="none">
                <a:solidFill>
                  <a:schemeClr val="accent1"/>
                </a:solidFill>
                <a:latin typeface="Lato"/>
                <a:ea typeface="Lato"/>
                <a:cs typeface="Lato"/>
                <a:sym typeface="Lato"/>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8" name="Google Shape;98;p55"/>
          <p:cNvSpPr txBox="1">
            <a:spLocks noGrp="1"/>
          </p:cNvSpPr>
          <p:nvPr>
            <p:ph type="body" idx="7"/>
          </p:nvPr>
        </p:nvSpPr>
        <p:spPr>
          <a:xfrm>
            <a:off x="6345303" y="1653119"/>
            <a:ext cx="2256000" cy="709492"/>
          </a:xfrm>
          <a:prstGeom prst="rect">
            <a:avLst/>
          </a:prstGeom>
          <a:noFill/>
          <a:ln>
            <a:noFill/>
          </a:ln>
        </p:spPr>
        <p:txBody>
          <a:bodyPr spcFirstLastPara="1" wrap="square" lIns="0" tIns="45700" rIns="0" bIns="45700" anchor="b" anchorCtr="0">
            <a:noAutofit/>
          </a:bodyPr>
          <a:lstStyle>
            <a:lvl1pPr marL="457189" marR="0" lvl="0" indent="-228594" algn="l" rtl="0">
              <a:lnSpc>
                <a:spcPct val="90000"/>
              </a:lnSpc>
              <a:spcBef>
                <a:spcPts val="1000"/>
              </a:spcBef>
              <a:spcAft>
                <a:spcPts val="0"/>
              </a:spcAft>
              <a:buClr>
                <a:schemeClr val="accent1"/>
              </a:buClr>
              <a:buSzPts val="1600"/>
              <a:buFont typeface="Arial"/>
              <a:buNone/>
              <a:defRPr sz="2133" b="0" i="0" u="none" strike="noStrike" cap="none">
                <a:solidFill>
                  <a:schemeClr val="accent1"/>
                </a:solidFill>
                <a:latin typeface="Lato Black"/>
                <a:ea typeface="Lato Black"/>
                <a:cs typeface="Lato Black"/>
                <a:sym typeface="Lato Black"/>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9" name="Google Shape;99;p55"/>
          <p:cNvSpPr txBox="1">
            <a:spLocks noGrp="1"/>
          </p:cNvSpPr>
          <p:nvPr>
            <p:ph type="body" idx="8"/>
          </p:nvPr>
        </p:nvSpPr>
        <p:spPr>
          <a:xfrm>
            <a:off x="3568468" y="2490540"/>
            <a:ext cx="2256000" cy="3290077"/>
          </a:xfrm>
          <a:prstGeom prst="rect">
            <a:avLst/>
          </a:prstGeom>
          <a:noFill/>
          <a:ln>
            <a:noFill/>
          </a:ln>
        </p:spPr>
        <p:txBody>
          <a:bodyPr spcFirstLastPara="1" wrap="square" lIns="0" tIns="45700" rIns="0" bIns="45700" anchor="t" anchorCtr="0">
            <a:noAutofit/>
          </a:bodyPr>
          <a:lstStyle>
            <a:lvl1pPr marL="457189" marR="0" lvl="0" indent="-228594" algn="l" rtl="0">
              <a:lnSpc>
                <a:spcPct val="100000"/>
              </a:lnSpc>
              <a:spcBef>
                <a:spcPts val="0"/>
              </a:spcBef>
              <a:spcAft>
                <a:spcPts val="0"/>
              </a:spcAft>
              <a:buClr>
                <a:schemeClr val="accent1"/>
              </a:buClr>
              <a:buSzPts val="1200"/>
              <a:buFont typeface="Arial"/>
              <a:buNone/>
              <a:defRPr sz="1600" b="0" i="0" u="none" strike="noStrike" cap="none">
                <a:solidFill>
                  <a:schemeClr val="accent1"/>
                </a:solidFill>
                <a:latin typeface="Lato"/>
                <a:ea typeface="Lato"/>
                <a:cs typeface="Lato"/>
                <a:sym typeface="Lato"/>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0" name="Google Shape;100;p55"/>
          <p:cNvSpPr txBox="1">
            <a:spLocks noGrp="1"/>
          </p:cNvSpPr>
          <p:nvPr>
            <p:ph type="body" idx="9"/>
          </p:nvPr>
        </p:nvSpPr>
        <p:spPr>
          <a:xfrm>
            <a:off x="790889" y="656089"/>
            <a:ext cx="10604499" cy="622712"/>
          </a:xfrm>
          <a:prstGeom prst="rect">
            <a:avLst/>
          </a:prstGeom>
          <a:noFill/>
          <a:ln>
            <a:noFill/>
          </a:ln>
        </p:spPr>
        <p:txBody>
          <a:bodyPr spcFirstLastPara="1" wrap="square" lIns="0" tIns="0" rIns="0" bIns="0" anchor="b" anchorCtr="0">
            <a:noAutofit/>
          </a:bodyPr>
          <a:lstStyle>
            <a:lvl1pPr marL="457189" marR="0" lvl="0" indent="-228594" algn="l" rtl="0">
              <a:lnSpc>
                <a:spcPct val="100000"/>
              </a:lnSpc>
              <a:spcBef>
                <a:spcPts val="0"/>
              </a:spcBef>
              <a:spcAft>
                <a:spcPts val="0"/>
              </a:spcAft>
              <a:buClr>
                <a:schemeClr val="accent1"/>
              </a:buClr>
              <a:buSzPts val="2400"/>
              <a:buFont typeface="Arial"/>
              <a:buNone/>
              <a:defRPr sz="3200" b="0" i="0" u="none" strike="noStrike" cap="none">
                <a:solidFill>
                  <a:schemeClr val="accent1"/>
                </a:solidFill>
                <a:latin typeface="Lato Black"/>
                <a:ea typeface="Lato Black"/>
                <a:cs typeface="Lato Black"/>
                <a:sym typeface="Lato Black"/>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1" name="Google Shape;101;p55"/>
          <p:cNvSpPr txBox="1">
            <a:spLocks noGrp="1"/>
          </p:cNvSpPr>
          <p:nvPr>
            <p:ph type="body" idx="13"/>
          </p:nvPr>
        </p:nvSpPr>
        <p:spPr>
          <a:xfrm>
            <a:off x="791633" y="1278801"/>
            <a:ext cx="10604499" cy="188459"/>
          </a:xfrm>
          <a:prstGeom prst="rect">
            <a:avLst/>
          </a:prstGeom>
          <a:noFill/>
          <a:ln>
            <a:noFill/>
          </a:ln>
        </p:spPr>
        <p:txBody>
          <a:bodyPr spcFirstLastPara="1" wrap="square" lIns="0" tIns="0" rIns="0" bIns="0" anchor="b" anchorCtr="0">
            <a:noAutofit/>
          </a:bodyPr>
          <a:lstStyle>
            <a:lvl1pPr marL="457189" marR="0" lvl="0" indent="-228594" algn="l" rtl="0">
              <a:lnSpc>
                <a:spcPct val="120000"/>
              </a:lnSpc>
              <a:spcBef>
                <a:spcPts val="0"/>
              </a:spcBef>
              <a:spcAft>
                <a:spcPts val="0"/>
              </a:spcAft>
              <a:buClr>
                <a:schemeClr val="accent4"/>
              </a:buClr>
              <a:buSzPts val="1000"/>
              <a:buFont typeface="Arial"/>
              <a:buNone/>
              <a:defRPr sz="1333" b="0" i="0" u="none" strike="noStrike" cap="none">
                <a:solidFill>
                  <a:schemeClr val="accent4"/>
                </a:solidFill>
                <a:latin typeface="Lato"/>
                <a:ea typeface="Lato"/>
                <a:cs typeface="Lato"/>
                <a:sym typeface="Lato"/>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a:p>
        </p:txBody>
      </p:sp>
      <p:cxnSp>
        <p:nvCxnSpPr>
          <p:cNvPr id="102" name="Google Shape;102;p55"/>
          <p:cNvCxnSpPr/>
          <p:nvPr/>
        </p:nvCxnSpPr>
        <p:spPr>
          <a:xfrm>
            <a:off x="791633" y="656089"/>
            <a:ext cx="1219200" cy="0"/>
          </a:xfrm>
          <a:prstGeom prst="straightConnector1">
            <a:avLst/>
          </a:prstGeom>
          <a:noFill/>
          <a:ln w="28575" cap="flat" cmpd="sng">
            <a:solidFill>
              <a:schemeClr val="accent2"/>
            </a:solidFill>
            <a:prstDash val="solid"/>
            <a:miter lim="800000"/>
            <a:headEnd type="none" w="sm" len="sm"/>
            <a:tailEnd type="none" w="sm" len="sm"/>
          </a:ln>
        </p:spPr>
      </p:cxnSp>
      <p:sp>
        <p:nvSpPr>
          <p:cNvPr id="103" name="Google Shape;103;p55"/>
          <p:cNvSpPr txBox="1">
            <a:spLocks noGrp="1"/>
          </p:cNvSpPr>
          <p:nvPr>
            <p:ph type="body" idx="14"/>
          </p:nvPr>
        </p:nvSpPr>
        <p:spPr>
          <a:xfrm>
            <a:off x="789247" y="451849"/>
            <a:ext cx="10604400" cy="188400"/>
          </a:xfrm>
          <a:prstGeom prst="rect">
            <a:avLst/>
          </a:prstGeom>
          <a:noFill/>
          <a:ln>
            <a:noFill/>
          </a:ln>
        </p:spPr>
        <p:txBody>
          <a:bodyPr spcFirstLastPara="1" wrap="square" lIns="0" tIns="0" rIns="0" bIns="0" anchor="b" anchorCtr="0">
            <a:noAutofit/>
          </a:bodyPr>
          <a:lstStyle>
            <a:lvl1pPr marL="457189" marR="0" lvl="0" indent="-228594" algn="l" rtl="0">
              <a:lnSpc>
                <a:spcPct val="120000"/>
              </a:lnSpc>
              <a:spcBef>
                <a:spcPts val="0"/>
              </a:spcBef>
              <a:spcAft>
                <a:spcPts val="0"/>
              </a:spcAft>
              <a:buClr>
                <a:schemeClr val="accent4"/>
              </a:buClr>
              <a:buSzPts val="1000"/>
              <a:buFont typeface="Arial"/>
              <a:buNone/>
              <a:defRPr sz="1333" b="1" i="0" u="none" strike="noStrike" cap="none">
                <a:solidFill>
                  <a:schemeClr val="accent4"/>
                </a:solidFill>
                <a:latin typeface="Lato"/>
                <a:ea typeface="Lato"/>
                <a:cs typeface="Lato"/>
                <a:sym typeface="Lato"/>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4" name="Google Shape;104;p55"/>
          <p:cNvSpPr txBox="1">
            <a:spLocks noGrp="1"/>
          </p:cNvSpPr>
          <p:nvPr>
            <p:ph type="body" idx="15"/>
          </p:nvPr>
        </p:nvSpPr>
        <p:spPr>
          <a:xfrm>
            <a:off x="794033" y="6000867"/>
            <a:ext cx="10594800" cy="283600"/>
          </a:xfrm>
          <a:prstGeom prst="rect">
            <a:avLst/>
          </a:prstGeom>
          <a:noFill/>
          <a:ln>
            <a:noFill/>
          </a:ln>
        </p:spPr>
        <p:txBody>
          <a:bodyPr spcFirstLastPara="1" wrap="square" lIns="0" tIns="0" rIns="0" bIns="0" anchor="t" anchorCtr="0">
            <a:noAutofit/>
          </a:bodyPr>
          <a:lstStyle>
            <a:lvl1pPr marL="457189" marR="0" lvl="0" indent="-228594" algn="l" rtl="0">
              <a:lnSpc>
                <a:spcPct val="100000"/>
              </a:lnSpc>
              <a:spcBef>
                <a:spcPts val="0"/>
              </a:spcBef>
              <a:spcAft>
                <a:spcPts val="0"/>
              </a:spcAft>
              <a:buClr>
                <a:schemeClr val="accent4"/>
              </a:buClr>
              <a:buSzPts val="1200"/>
              <a:buFont typeface="Arial"/>
              <a:buNone/>
              <a:defRPr sz="1600" b="0" i="0" u="none" strike="noStrike" cap="none" baseline="-25000">
                <a:solidFill>
                  <a:schemeClr val="accent4"/>
                </a:solidFill>
                <a:latin typeface="Lato"/>
                <a:ea typeface="Lato"/>
                <a:cs typeface="Lato"/>
                <a:sym typeface="Lato"/>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baseline="-25000">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baseline="-25000">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baseline="-25000">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baseline="-25000">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baseline="-25000">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baseline="-25000">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baseline="-25000">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baseline="-25000">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413089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river tree">
  <p:cSld name="Driver tree">
    <p:spTree>
      <p:nvGrpSpPr>
        <p:cNvPr id="1" name="Shape 105"/>
        <p:cNvGrpSpPr/>
        <p:nvPr/>
      </p:nvGrpSpPr>
      <p:grpSpPr>
        <a:xfrm>
          <a:off x="0" y="0"/>
          <a:ext cx="0" cy="0"/>
          <a:chOff x="0" y="0"/>
          <a:chExt cx="0" cy="0"/>
        </a:xfrm>
      </p:grpSpPr>
      <p:sp>
        <p:nvSpPr>
          <p:cNvPr id="106" name="Google Shape;106;p56"/>
          <p:cNvSpPr txBox="1"/>
          <p:nvPr/>
        </p:nvSpPr>
        <p:spPr>
          <a:xfrm>
            <a:off x="791636" y="6297123"/>
            <a:ext cx="2378073" cy="16414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US" sz="1067" b="1" i="0" u="none" strike="noStrike" cap="none">
                <a:solidFill>
                  <a:schemeClr val="accent3"/>
                </a:solidFill>
                <a:latin typeface="Lato"/>
                <a:ea typeface="Lato"/>
                <a:cs typeface="Lato"/>
                <a:sym typeface="Lato"/>
              </a:rPr>
              <a:t>180 DEGREES </a:t>
            </a:r>
            <a:r>
              <a:rPr lang="en-US" sz="1067" b="1" i="0" u="none" strike="noStrike" cap="none">
                <a:solidFill>
                  <a:schemeClr val="accent2"/>
                </a:solidFill>
                <a:latin typeface="Lato"/>
                <a:ea typeface="Lato"/>
                <a:cs typeface="Lato"/>
                <a:sym typeface="Lato"/>
              </a:rPr>
              <a:t>CONSULTING</a:t>
            </a:r>
            <a:endParaRPr sz="1067" b="1" i="0" u="none" strike="noStrike" cap="none">
              <a:solidFill>
                <a:schemeClr val="accent2"/>
              </a:solidFill>
              <a:latin typeface="Lato"/>
              <a:ea typeface="Lato"/>
              <a:cs typeface="Lato"/>
              <a:sym typeface="Lato"/>
            </a:endParaRPr>
          </a:p>
        </p:txBody>
      </p:sp>
      <p:sp>
        <p:nvSpPr>
          <p:cNvPr id="107" name="Google Shape;107;p56"/>
          <p:cNvSpPr txBox="1"/>
          <p:nvPr/>
        </p:nvSpPr>
        <p:spPr>
          <a:xfrm>
            <a:off x="10585898" y="6297123"/>
            <a:ext cx="275991" cy="164148"/>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1067" b="0" i="0" u="none" strike="noStrike" cap="none">
                <a:solidFill>
                  <a:schemeClr val="accent4"/>
                </a:solidFill>
                <a:latin typeface="Lato"/>
                <a:ea typeface="Lato"/>
                <a:cs typeface="Lato"/>
                <a:sym typeface="Lato"/>
              </a:rPr>
              <a:pPr marL="0" marR="0" lvl="0" indent="0" algn="r" rtl="0">
                <a:lnSpc>
                  <a:spcPct val="100000"/>
                </a:lnSpc>
                <a:spcBef>
                  <a:spcPts val="0"/>
                </a:spcBef>
                <a:spcAft>
                  <a:spcPts val="0"/>
                </a:spcAft>
                <a:buClr>
                  <a:srgbClr val="000000"/>
                </a:buClr>
                <a:buSzPts val="800"/>
                <a:buFont typeface="Arial"/>
                <a:buNone/>
              </a:pPr>
              <a:t>‹#›</a:t>
            </a:fld>
            <a:endParaRPr sz="1067" b="0" i="0" u="none" strike="noStrike" cap="none">
              <a:solidFill>
                <a:schemeClr val="accent4"/>
              </a:solidFill>
              <a:latin typeface="Lato"/>
              <a:ea typeface="Lato"/>
              <a:cs typeface="Lato"/>
              <a:sym typeface="Lato"/>
            </a:endParaRPr>
          </a:p>
        </p:txBody>
      </p:sp>
      <p:sp>
        <p:nvSpPr>
          <p:cNvPr id="108" name="Google Shape;108;p56">
            <a:hlinkClick r:id="" action="ppaction://hlinkshowjump?jump=nextslide"/>
          </p:cNvPr>
          <p:cNvSpPr/>
          <p:nvPr/>
        </p:nvSpPr>
        <p:spPr>
          <a:xfrm>
            <a:off x="11209906" y="6284424"/>
            <a:ext cx="188345" cy="188345"/>
          </a:xfrm>
          <a:custGeom>
            <a:avLst/>
            <a:gdLst/>
            <a:ahLst/>
            <a:cxnLst/>
            <a:rect l="l" t="t" r="r" b="b"/>
            <a:pathLst>
              <a:path w="2350" h="2350" extrusionOk="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800" b="0" i="0" u="none" strike="noStrike" cap="none">
              <a:solidFill>
                <a:schemeClr val="dk1"/>
              </a:solidFill>
              <a:latin typeface="Calibri"/>
              <a:ea typeface="Calibri"/>
              <a:cs typeface="Calibri"/>
              <a:sym typeface="Calibri"/>
            </a:endParaRPr>
          </a:p>
        </p:txBody>
      </p:sp>
      <p:sp>
        <p:nvSpPr>
          <p:cNvPr id="109" name="Google Shape;109;p56">
            <a:hlinkClick r:id="" action="ppaction://hlinkshowjump?jump=previousslide"/>
          </p:cNvPr>
          <p:cNvSpPr/>
          <p:nvPr/>
        </p:nvSpPr>
        <p:spPr>
          <a:xfrm>
            <a:off x="10992132" y="6284424"/>
            <a:ext cx="188345" cy="188345"/>
          </a:xfrm>
          <a:custGeom>
            <a:avLst/>
            <a:gdLst/>
            <a:ahLst/>
            <a:cxnLst/>
            <a:rect l="l" t="t" r="r" b="b"/>
            <a:pathLst>
              <a:path w="2350" h="2350" extrusionOk="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800" b="0" i="0" u="none" strike="noStrike" cap="none">
              <a:solidFill>
                <a:schemeClr val="dk1"/>
              </a:solidFill>
              <a:latin typeface="Calibri"/>
              <a:ea typeface="Calibri"/>
              <a:cs typeface="Calibri"/>
              <a:sym typeface="Calibri"/>
            </a:endParaRPr>
          </a:p>
        </p:txBody>
      </p:sp>
      <p:sp>
        <p:nvSpPr>
          <p:cNvPr id="110" name="Google Shape;110;p56"/>
          <p:cNvSpPr txBox="1">
            <a:spLocks noGrp="1"/>
          </p:cNvSpPr>
          <p:nvPr>
            <p:ph type="body" idx="1"/>
          </p:nvPr>
        </p:nvSpPr>
        <p:spPr>
          <a:xfrm>
            <a:off x="4942416" y="1717715"/>
            <a:ext cx="2302933" cy="6240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lvl1pPr marL="457189" marR="0" lvl="0" indent="-228594" algn="l" rtl="0">
              <a:lnSpc>
                <a:spcPct val="100000"/>
              </a:lnSpc>
              <a:spcBef>
                <a:spcPts val="0"/>
              </a:spcBef>
              <a:spcAft>
                <a:spcPts val="0"/>
              </a:spcAft>
              <a:buClr>
                <a:schemeClr val="accent1"/>
              </a:buClr>
              <a:buSzPts val="1200"/>
              <a:buFont typeface="Arial"/>
              <a:buNone/>
              <a:defRPr sz="1600" b="0" i="0" u="none" strike="noStrike" cap="none">
                <a:solidFill>
                  <a:schemeClr val="accent1"/>
                </a:solidFill>
                <a:latin typeface="Lato"/>
                <a:ea typeface="Lato"/>
                <a:cs typeface="Lato"/>
                <a:sym typeface="Lato"/>
              </a:defRPr>
            </a:lvl1pPr>
            <a:lvl2pPr marL="914377" marR="0" lvl="1" indent="-228594" algn="l" rtl="0">
              <a:lnSpc>
                <a:spcPct val="90000"/>
              </a:lnSpc>
              <a:spcBef>
                <a:spcPts val="500"/>
              </a:spcBef>
              <a:spcAft>
                <a:spcPts val="0"/>
              </a:spcAft>
              <a:buClr>
                <a:schemeClr val="dk1"/>
              </a:buClr>
              <a:buSzPts val="1800"/>
              <a:buFont typeface="Arial"/>
              <a:buNone/>
              <a:defRPr sz="2400" b="0" i="0" u="none" strike="noStrike" cap="none">
                <a:solidFill>
                  <a:schemeClr val="dk1"/>
                </a:solidFill>
                <a:latin typeface="Calibri"/>
                <a:ea typeface="Calibri"/>
                <a:cs typeface="Calibri"/>
                <a:sym typeface="Calibri"/>
              </a:defRPr>
            </a:lvl2pPr>
            <a:lvl3pPr marL="1371566" marR="0" lvl="2" indent="-228594" algn="l" rtl="0">
              <a:lnSpc>
                <a:spcPct val="90000"/>
              </a:lnSpc>
              <a:spcBef>
                <a:spcPts val="500"/>
              </a:spcBef>
              <a:spcAft>
                <a:spcPts val="0"/>
              </a:spcAft>
              <a:buClr>
                <a:schemeClr val="dk1"/>
              </a:buClr>
              <a:buSzPts val="1500"/>
              <a:buFont typeface="Arial"/>
              <a:buNone/>
              <a:defRPr sz="2000" b="0" i="0" u="none" strike="noStrike" cap="none">
                <a:solidFill>
                  <a:schemeClr val="dk1"/>
                </a:solidFill>
                <a:latin typeface="Calibri"/>
                <a:ea typeface="Calibri"/>
                <a:cs typeface="Calibri"/>
                <a:sym typeface="Calibri"/>
              </a:defRPr>
            </a:lvl3pPr>
            <a:lvl4pPr marL="1828754" marR="0" lvl="3" indent="-228594" algn="l" rtl="0">
              <a:lnSpc>
                <a:spcPct val="90000"/>
              </a:lnSpc>
              <a:spcBef>
                <a:spcPts val="500"/>
              </a:spcBef>
              <a:spcAft>
                <a:spcPts val="0"/>
              </a:spcAft>
              <a:buClr>
                <a:schemeClr val="dk1"/>
              </a:buClr>
              <a:buSzPts val="1350"/>
              <a:buFont typeface="Arial"/>
              <a:buNone/>
              <a:defRPr sz="1800" b="0" i="0" u="none" strike="noStrike" cap="none">
                <a:solidFill>
                  <a:schemeClr val="dk1"/>
                </a:solidFill>
                <a:latin typeface="Calibri"/>
                <a:ea typeface="Calibri"/>
                <a:cs typeface="Calibri"/>
                <a:sym typeface="Calibri"/>
              </a:defRPr>
            </a:lvl4pPr>
            <a:lvl5pPr marL="2285943" marR="0" lvl="4" indent="-228594" algn="l" rtl="0">
              <a:lnSpc>
                <a:spcPct val="90000"/>
              </a:lnSpc>
              <a:spcBef>
                <a:spcPts val="500"/>
              </a:spcBef>
              <a:spcAft>
                <a:spcPts val="0"/>
              </a:spcAft>
              <a:buClr>
                <a:schemeClr val="dk1"/>
              </a:buClr>
              <a:buSzPts val="1350"/>
              <a:buFont typeface="Arial"/>
              <a:buNone/>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1" name="Google Shape;111;p56"/>
          <p:cNvSpPr txBox="1">
            <a:spLocks noGrp="1"/>
          </p:cNvSpPr>
          <p:nvPr>
            <p:ph type="body" idx="2"/>
          </p:nvPr>
        </p:nvSpPr>
        <p:spPr>
          <a:xfrm>
            <a:off x="791633" y="2752671"/>
            <a:ext cx="2302933" cy="6240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lvl1pPr marL="457189" marR="0" lvl="0" indent="-228594" algn="l" rtl="0">
              <a:lnSpc>
                <a:spcPct val="100000"/>
              </a:lnSpc>
              <a:spcBef>
                <a:spcPts val="0"/>
              </a:spcBef>
              <a:spcAft>
                <a:spcPts val="0"/>
              </a:spcAft>
              <a:buClr>
                <a:schemeClr val="accent1"/>
              </a:buClr>
              <a:buSzPts val="1200"/>
              <a:buFont typeface="Arial"/>
              <a:buNone/>
              <a:defRPr sz="1600" b="0" i="0" u="none" strike="noStrike" cap="none">
                <a:solidFill>
                  <a:schemeClr val="accent1"/>
                </a:solidFill>
                <a:latin typeface="Lato"/>
                <a:ea typeface="Lato"/>
                <a:cs typeface="Lato"/>
                <a:sym typeface="Lato"/>
              </a:defRPr>
            </a:lvl1pPr>
            <a:lvl2pPr marL="914377" marR="0" lvl="1" indent="-228594" algn="l" rtl="0">
              <a:lnSpc>
                <a:spcPct val="90000"/>
              </a:lnSpc>
              <a:spcBef>
                <a:spcPts val="500"/>
              </a:spcBef>
              <a:spcAft>
                <a:spcPts val="0"/>
              </a:spcAft>
              <a:buClr>
                <a:schemeClr val="dk1"/>
              </a:buClr>
              <a:buSzPts val="1800"/>
              <a:buFont typeface="Arial"/>
              <a:buNone/>
              <a:defRPr sz="2400" b="0" i="0" u="none" strike="noStrike" cap="none">
                <a:solidFill>
                  <a:schemeClr val="dk1"/>
                </a:solidFill>
                <a:latin typeface="Calibri"/>
                <a:ea typeface="Calibri"/>
                <a:cs typeface="Calibri"/>
                <a:sym typeface="Calibri"/>
              </a:defRPr>
            </a:lvl2pPr>
            <a:lvl3pPr marL="1371566" marR="0" lvl="2" indent="-228594" algn="l" rtl="0">
              <a:lnSpc>
                <a:spcPct val="90000"/>
              </a:lnSpc>
              <a:spcBef>
                <a:spcPts val="500"/>
              </a:spcBef>
              <a:spcAft>
                <a:spcPts val="0"/>
              </a:spcAft>
              <a:buClr>
                <a:schemeClr val="dk1"/>
              </a:buClr>
              <a:buSzPts val="1500"/>
              <a:buFont typeface="Arial"/>
              <a:buNone/>
              <a:defRPr sz="2000" b="0" i="0" u="none" strike="noStrike" cap="none">
                <a:solidFill>
                  <a:schemeClr val="dk1"/>
                </a:solidFill>
                <a:latin typeface="Calibri"/>
                <a:ea typeface="Calibri"/>
                <a:cs typeface="Calibri"/>
                <a:sym typeface="Calibri"/>
              </a:defRPr>
            </a:lvl3pPr>
            <a:lvl4pPr marL="1828754" marR="0" lvl="3" indent="-228594" algn="l" rtl="0">
              <a:lnSpc>
                <a:spcPct val="90000"/>
              </a:lnSpc>
              <a:spcBef>
                <a:spcPts val="500"/>
              </a:spcBef>
              <a:spcAft>
                <a:spcPts val="0"/>
              </a:spcAft>
              <a:buClr>
                <a:schemeClr val="dk1"/>
              </a:buClr>
              <a:buSzPts val="1350"/>
              <a:buFont typeface="Arial"/>
              <a:buNone/>
              <a:defRPr sz="1800" b="0" i="0" u="none" strike="noStrike" cap="none">
                <a:solidFill>
                  <a:schemeClr val="dk1"/>
                </a:solidFill>
                <a:latin typeface="Calibri"/>
                <a:ea typeface="Calibri"/>
                <a:cs typeface="Calibri"/>
                <a:sym typeface="Calibri"/>
              </a:defRPr>
            </a:lvl4pPr>
            <a:lvl5pPr marL="2285943" marR="0" lvl="4" indent="-228594" algn="l" rtl="0">
              <a:lnSpc>
                <a:spcPct val="90000"/>
              </a:lnSpc>
              <a:spcBef>
                <a:spcPts val="500"/>
              </a:spcBef>
              <a:spcAft>
                <a:spcPts val="0"/>
              </a:spcAft>
              <a:buClr>
                <a:schemeClr val="dk1"/>
              </a:buClr>
              <a:buSzPts val="1350"/>
              <a:buFont typeface="Arial"/>
              <a:buNone/>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2" name="Google Shape;112;p56"/>
          <p:cNvSpPr txBox="1">
            <a:spLocks noGrp="1"/>
          </p:cNvSpPr>
          <p:nvPr>
            <p:ph type="body" idx="3"/>
          </p:nvPr>
        </p:nvSpPr>
        <p:spPr>
          <a:xfrm>
            <a:off x="4942416" y="2752671"/>
            <a:ext cx="2302933" cy="6240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lvl1pPr marL="457189" marR="0" lvl="0" indent="-228594" algn="l" rtl="0">
              <a:lnSpc>
                <a:spcPct val="100000"/>
              </a:lnSpc>
              <a:spcBef>
                <a:spcPts val="0"/>
              </a:spcBef>
              <a:spcAft>
                <a:spcPts val="0"/>
              </a:spcAft>
              <a:buClr>
                <a:schemeClr val="accent1"/>
              </a:buClr>
              <a:buSzPts val="1200"/>
              <a:buFont typeface="Arial"/>
              <a:buNone/>
              <a:defRPr sz="1600" b="0" i="0" u="none" strike="noStrike" cap="none">
                <a:solidFill>
                  <a:schemeClr val="accent1"/>
                </a:solidFill>
                <a:latin typeface="Lato"/>
                <a:ea typeface="Lato"/>
                <a:cs typeface="Lato"/>
                <a:sym typeface="Lato"/>
              </a:defRPr>
            </a:lvl1pPr>
            <a:lvl2pPr marL="914377" marR="0" lvl="1" indent="-228594" algn="l" rtl="0">
              <a:lnSpc>
                <a:spcPct val="90000"/>
              </a:lnSpc>
              <a:spcBef>
                <a:spcPts val="500"/>
              </a:spcBef>
              <a:spcAft>
                <a:spcPts val="0"/>
              </a:spcAft>
              <a:buClr>
                <a:schemeClr val="dk1"/>
              </a:buClr>
              <a:buSzPts val="1800"/>
              <a:buFont typeface="Arial"/>
              <a:buNone/>
              <a:defRPr sz="2400" b="0" i="0" u="none" strike="noStrike" cap="none">
                <a:solidFill>
                  <a:schemeClr val="dk1"/>
                </a:solidFill>
                <a:latin typeface="Calibri"/>
                <a:ea typeface="Calibri"/>
                <a:cs typeface="Calibri"/>
                <a:sym typeface="Calibri"/>
              </a:defRPr>
            </a:lvl2pPr>
            <a:lvl3pPr marL="1371566" marR="0" lvl="2" indent="-228594" algn="l" rtl="0">
              <a:lnSpc>
                <a:spcPct val="90000"/>
              </a:lnSpc>
              <a:spcBef>
                <a:spcPts val="500"/>
              </a:spcBef>
              <a:spcAft>
                <a:spcPts val="0"/>
              </a:spcAft>
              <a:buClr>
                <a:schemeClr val="dk1"/>
              </a:buClr>
              <a:buSzPts val="1500"/>
              <a:buFont typeface="Arial"/>
              <a:buNone/>
              <a:defRPr sz="2000" b="0" i="0" u="none" strike="noStrike" cap="none">
                <a:solidFill>
                  <a:schemeClr val="dk1"/>
                </a:solidFill>
                <a:latin typeface="Calibri"/>
                <a:ea typeface="Calibri"/>
                <a:cs typeface="Calibri"/>
                <a:sym typeface="Calibri"/>
              </a:defRPr>
            </a:lvl3pPr>
            <a:lvl4pPr marL="1828754" marR="0" lvl="3" indent="-228594" algn="l" rtl="0">
              <a:lnSpc>
                <a:spcPct val="90000"/>
              </a:lnSpc>
              <a:spcBef>
                <a:spcPts val="500"/>
              </a:spcBef>
              <a:spcAft>
                <a:spcPts val="0"/>
              </a:spcAft>
              <a:buClr>
                <a:schemeClr val="dk1"/>
              </a:buClr>
              <a:buSzPts val="1350"/>
              <a:buFont typeface="Arial"/>
              <a:buNone/>
              <a:defRPr sz="1800" b="0" i="0" u="none" strike="noStrike" cap="none">
                <a:solidFill>
                  <a:schemeClr val="dk1"/>
                </a:solidFill>
                <a:latin typeface="Calibri"/>
                <a:ea typeface="Calibri"/>
                <a:cs typeface="Calibri"/>
                <a:sym typeface="Calibri"/>
              </a:defRPr>
            </a:lvl4pPr>
            <a:lvl5pPr marL="2285943" marR="0" lvl="4" indent="-228594" algn="l" rtl="0">
              <a:lnSpc>
                <a:spcPct val="90000"/>
              </a:lnSpc>
              <a:spcBef>
                <a:spcPts val="500"/>
              </a:spcBef>
              <a:spcAft>
                <a:spcPts val="0"/>
              </a:spcAft>
              <a:buClr>
                <a:schemeClr val="dk1"/>
              </a:buClr>
              <a:buSzPts val="1350"/>
              <a:buFont typeface="Arial"/>
              <a:buNone/>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3" name="Google Shape;113;p56"/>
          <p:cNvSpPr txBox="1">
            <a:spLocks noGrp="1"/>
          </p:cNvSpPr>
          <p:nvPr>
            <p:ph type="body" idx="4"/>
          </p:nvPr>
        </p:nvSpPr>
        <p:spPr>
          <a:xfrm>
            <a:off x="9093200" y="2752671"/>
            <a:ext cx="2302933" cy="6240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lvl1pPr marL="457189" marR="0" lvl="0" indent="-228594" algn="l" rtl="0">
              <a:lnSpc>
                <a:spcPct val="100000"/>
              </a:lnSpc>
              <a:spcBef>
                <a:spcPts val="0"/>
              </a:spcBef>
              <a:spcAft>
                <a:spcPts val="0"/>
              </a:spcAft>
              <a:buClr>
                <a:schemeClr val="accent1"/>
              </a:buClr>
              <a:buSzPts val="1200"/>
              <a:buFont typeface="Arial"/>
              <a:buNone/>
              <a:defRPr sz="1600" b="0" i="0" u="none" strike="noStrike" cap="none">
                <a:solidFill>
                  <a:schemeClr val="accent1"/>
                </a:solidFill>
                <a:latin typeface="Lato"/>
                <a:ea typeface="Lato"/>
                <a:cs typeface="Lato"/>
                <a:sym typeface="Lato"/>
              </a:defRPr>
            </a:lvl1pPr>
            <a:lvl2pPr marL="914377" marR="0" lvl="1" indent="-228594" algn="l" rtl="0">
              <a:lnSpc>
                <a:spcPct val="90000"/>
              </a:lnSpc>
              <a:spcBef>
                <a:spcPts val="500"/>
              </a:spcBef>
              <a:spcAft>
                <a:spcPts val="0"/>
              </a:spcAft>
              <a:buClr>
                <a:schemeClr val="dk1"/>
              </a:buClr>
              <a:buSzPts val="1800"/>
              <a:buFont typeface="Arial"/>
              <a:buNone/>
              <a:defRPr sz="2400" b="0" i="0" u="none" strike="noStrike" cap="none">
                <a:solidFill>
                  <a:schemeClr val="dk1"/>
                </a:solidFill>
                <a:latin typeface="Calibri"/>
                <a:ea typeface="Calibri"/>
                <a:cs typeface="Calibri"/>
                <a:sym typeface="Calibri"/>
              </a:defRPr>
            </a:lvl2pPr>
            <a:lvl3pPr marL="1371566" marR="0" lvl="2" indent="-228594" algn="l" rtl="0">
              <a:lnSpc>
                <a:spcPct val="90000"/>
              </a:lnSpc>
              <a:spcBef>
                <a:spcPts val="500"/>
              </a:spcBef>
              <a:spcAft>
                <a:spcPts val="0"/>
              </a:spcAft>
              <a:buClr>
                <a:schemeClr val="dk1"/>
              </a:buClr>
              <a:buSzPts val="1500"/>
              <a:buFont typeface="Arial"/>
              <a:buNone/>
              <a:defRPr sz="2000" b="0" i="0" u="none" strike="noStrike" cap="none">
                <a:solidFill>
                  <a:schemeClr val="dk1"/>
                </a:solidFill>
                <a:latin typeface="Calibri"/>
                <a:ea typeface="Calibri"/>
                <a:cs typeface="Calibri"/>
                <a:sym typeface="Calibri"/>
              </a:defRPr>
            </a:lvl3pPr>
            <a:lvl4pPr marL="1828754" marR="0" lvl="3" indent="-228594" algn="l" rtl="0">
              <a:lnSpc>
                <a:spcPct val="90000"/>
              </a:lnSpc>
              <a:spcBef>
                <a:spcPts val="500"/>
              </a:spcBef>
              <a:spcAft>
                <a:spcPts val="0"/>
              </a:spcAft>
              <a:buClr>
                <a:schemeClr val="dk1"/>
              </a:buClr>
              <a:buSzPts val="1350"/>
              <a:buFont typeface="Arial"/>
              <a:buNone/>
              <a:defRPr sz="1800" b="0" i="0" u="none" strike="noStrike" cap="none">
                <a:solidFill>
                  <a:schemeClr val="dk1"/>
                </a:solidFill>
                <a:latin typeface="Calibri"/>
                <a:ea typeface="Calibri"/>
                <a:cs typeface="Calibri"/>
                <a:sym typeface="Calibri"/>
              </a:defRPr>
            </a:lvl4pPr>
            <a:lvl5pPr marL="2285943" marR="0" lvl="4" indent="-228594" algn="l" rtl="0">
              <a:lnSpc>
                <a:spcPct val="90000"/>
              </a:lnSpc>
              <a:spcBef>
                <a:spcPts val="500"/>
              </a:spcBef>
              <a:spcAft>
                <a:spcPts val="0"/>
              </a:spcAft>
              <a:buClr>
                <a:schemeClr val="dk1"/>
              </a:buClr>
              <a:buSzPts val="1350"/>
              <a:buFont typeface="Arial"/>
              <a:buNone/>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4" name="Google Shape;114;p56"/>
          <p:cNvSpPr txBox="1">
            <a:spLocks noGrp="1"/>
          </p:cNvSpPr>
          <p:nvPr>
            <p:ph type="body" idx="5"/>
          </p:nvPr>
        </p:nvSpPr>
        <p:spPr>
          <a:xfrm>
            <a:off x="791633" y="3599965"/>
            <a:ext cx="2302933" cy="6240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lvl1pPr marL="457189" marR="0" lvl="0" indent="-228594" algn="l" rtl="0">
              <a:lnSpc>
                <a:spcPct val="100000"/>
              </a:lnSpc>
              <a:spcBef>
                <a:spcPts val="0"/>
              </a:spcBef>
              <a:spcAft>
                <a:spcPts val="0"/>
              </a:spcAft>
              <a:buClr>
                <a:schemeClr val="accent1"/>
              </a:buClr>
              <a:buSzPts val="1200"/>
              <a:buFont typeface="Arial"/>
              <a:buNone/>
              <a:defRPr sz="1600" b="0" i="0" u="none" strike="noStrike" cap="none">
                <a:solidFill>
                  <a:schemeClr val="accent1"/>
                </a:solidFill>
                <a:latin typeface="Lato"/>
                <a:ea typeface="Lato"/>
                <a:cs typeface="Lato"/>
                <a:sym typeface="Lato"/>
              </a:defRPr>
            </a:lvl1pPr>
            <a:lvl2pPr marL="914377" marR="0" lvl="1" indent="-228594" algn="l" rtl="0">
              <a:lnSpc>
                <a:spcPct val="90000"/>
              </a:lnSpc>
              <a:spcBef>
                <a:spcPts val="500"/>
              </a:spcBef>
              <a:spcAft>
                <a:spcPts val="0"/>
              </a:spcAft>
              <a:buClr>
                <a:schemeClr val="dk1"/>
              </a:buClr>
              <a:buSzPts val="1800"/>
              <a:buFont typeface="Arial"/>
              <a:buNone/>
              <a:defRPr sz="2400" b="0" i="0" u="none" strike="noStrike" cap="none">
                <a:solidFill>
                  <a:schemeClr val="dk1"/>
                </a:solidFill>
                <a:latin typeface="Calibri"/>
                <a:ea typeface="Calibri"/>
                <a:cs typeface="Calibri"/>
                <a:sym typeface="Calibri"/>
              </a:defRPr>
            </a:lvl2pPr>
            <a:lvl3pPr marL="1371566" marR="0" lvl="2" indent="-228594" algn="l" rtl="0">
              <a:lnSpc>
                <a:spcPct val="90000"/>
              </a:lnSpc>
              <a:spcBef>
                <a:spcPts val="500"/>
              </a:spcBef>
              <a:spcAft>
                <a:spcPts val="0"/>
              </a:spcAft>
              <a:buClr>
                <a:schemeClr val="dk1"/>
              </a:buClr>
              <a:buSzPts val="1500"/>
              <a:buFont typeface="Arial"/>
              <a:buNone/>
              <a:defRPr sz="2000" b="0" i="0" u="none" strike="noStrike" cap="none">
                <a:solidFill>
                  <a:schemeClr val="dk1"/>
                </a:solidFill>
                <a:latin typeface="Calibri"/>
                <a:ea typeface="Calibri"/>
                <a:cs typeface="Calibri"/>
                <a:sym typeface="Calibri"/>
              </a:defRPr>
            </a:lvl3pPr>
            <a:lvl4pPr marL="1828754" marR="0" lvl="3" indent="-228594" algn="l" rtl="0">
              <a:lnSpc>
                <a:spcPct val="90000"/>
              </a:lnSpc>
              <a:spcBef>
                <a:spcPts val="500"/>
              </a:spcBef>
              <a:spcAft>
                <a:spcPts val="0"/>
              </a:spcAft>
              <a:buClr>
                <a:schemeClr val="dk1"/>
              </a:buClr>
              <a:buSzPts val="1350"/>
              <a:buFont typeface="Arial"/>
              <a:buNone/>
              <a:defRPr sz="1800" b="0" i="0" u="none" strike="noStrike" cap="none">
                <a:solidFill>
                  <a:schemeClr val="dk1"/>
                </a:solidFill>
                <a:latin typeface="Calibri"/>
                <a:ea typeface="Calibri"/>
                <a:cs typeface="Calibri"/>
                <a:sym typeface="Calibri"/>
              </a:defRPr>
            </a:lvl4pPr>
            <a:lvl5pPr marL="2285943" marR="0" lvl="4" indent="-228594" algn="l" rtl="0">
              <a:lnSpc>
                <a:spcPct val="90000"/>
              </a:lnSpc>
              <a:spcBef>
                <a:spcPts val="500"/>
              </a:spcBef>
              <a:spcAft>
                <a:spcPts val="0"/>
              </a:spcAft>
              <a:buClr>
                <a:schemeClr val="dk1"/>
              </a:buClr>
              <a:buSzPts val="1350"/>
              <a:buFont typeface="Arial"/>
              <a:buNone/>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5" name="Google Shape;115;p56"/>
          <p:cNvSpPr txBox="1">
            <a:spLocks noGrp="1"/>
          </p:cNvSpPr>
          <p:nvPr>
            <p:ph type="body" idx="6"/>
          </p:nvPr>
        </p:nvSpPr>
        <p:spPr>
          <a:xfrm>
            <a:off x="4942416" y="3599965"/>
            <a:ext cx="2302933" cy="6240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lvl1pPr marL="457189" marR="0" lvl="0" indent="-228594" algn="l" rtl="0">
              <a:lnSpc>
                <a:spcPct val="100000"/>
              </a:lnSpc>
              <a:spcBef>
                <a:spcPts val="0"/>
              </a:spcBef>
              <a:spcAft>
                <a:spcPts val="0"/>
              </a:spcAft>
              <a:buClr>
                <a:schemeClr val="accent1"/>
              </a:buClr>
              <a:buSzPts val="1200"/>
              <a:buFont typeface="Arial"/>
              <a:buNone/>
              <a:defRPr sz="1600" b="0" i="0" u="none" strike="noStrike" cap="none">
                <a:solidFill>
                  <a:schemeClr val="accent1"/>
                </a:solidFill>
                <a:latin typeface="Lato"/>
                <a:ea typeface="Lato"/>
                <a:cs typeface="Lato"/>
                <a:sym typeface="Lato"/>
              </a:defRPr>
            </a:lvl1pPr>
            <a:lvl2pPr marL="914377" marR="0" lvl="1" indent="-228594" algn="l" rtl="0">
              <a:lnSpc>
                <a:spcPct val="90000"/>
              </a:lnSpc>
              <a:spcBef>
                <a:spcPts val="500"/>
              </a:spcBef>
              <a:spcAft>
                <a:spcPts val="0"/>
              </a:spcAft>
              <a:buClr>
                <a:schemeClr val="dk1"/>
              </a:buClr>
              <a:buSzPts val="1800"/>
              <a:buFont typeface="Arial"/>
              <a:buNone/>
              <a:defRPr sz="2400" b="0" i="0" u="none" strike="noStrike" cap="none">
                <a:solidFill>
                  <a:schemeClr val="dk1"/>
                </a:solidFill>
                <a:latin typeface="Calibri"/>
                <a:ea typeface="Calibri"/>
                <a:cs typeface="Calibri"/>
                <a:sym typeface="Calibri"/>
              </a:defRPr>
            </a:lvl2pPr>
            <a:lvl3pPr marL="1371566" marR="0" lvl="2" indent="-228594" algn="l" rtl="0">
              <a:lnSpc>
                <a:spcPct val="90000"/>
              </a:lnSpc>
              <a:spcBef>
                <a:spcPts val="500"/>
              </a:spcBef>
              <a:spcAft>
                <a:spcPts val="0"/>
              </a:spcAft>
              <a:buClr>
                <a:schemeClr val="dk1"/>
              </a:buClr>
              <a:buSzPts val="1500"/>
              <a:buFont typeface="Arial"/>
              <a:buNone/>
              <a:defRPr sz="2000" b="0" i="0" u="none" strike="noStrike" cap="none">
                <a:solidFill>
                  <a:schemeClr val="dk1"/>
                </a:solidFill>
                <a:latin typeface="Calibri"/>
                <a:ea typeface="Calibri"/>
                <a:cs typeface="Calibri"/>
                <a:sym typeface="Calibri"/>
              </a:defRPr>
            </a:lvl3pPr>
            <a:lvl4pPr marL="1828754" marR="0" lvl="3" indent="-228594" algn="l" rtl="0">
              <a:lnSpc>
                <a:spcPct val="90000"/>
              </a:lnSpc>
              <a:spcBef>
                <a:spcPts val="500"/>
              </a:spcBef>
              <a:spcAft>
                <a:spcPts val="0"/>
              </a:spcAft>
              <a:buClr>
                <a:schemeClr val="dk1"/>
              </a:buClr>
              <a:buSzPts val="1350"/>
              <a:buFont typeface="Arial"/>
              <a:buNone/>
              <a:defRPr sz="1800" b="0" i="0" u="none" strike="noStrike" cap="none">
                <a:solidFill>
                  <a:schemeClr val="dk1"/>
                </a:solidFill>
                <a:latin typeface="Calibri"/>
                <a:ea typeface="Calibri"/>
                <a:cs typeface="Calibri"/>
                <a:sym typeface="Calibri"/>
              </a:defRPr>
            </a:lvl4pPr>
            <a:lvl5pPr marL="2285943" marR="0" lvl="4" indent="-228594" algn="l" rtl="0">
              <a:lnSpc>
                <a:spcPct val="90000"/>
              </a:lnSpc>
              <a:spcBef>
                <a:spcPts val="500"/>
              </a:spcBef>
              <a:spcAft>
                <a:spcPts val="0"/>
              </a:spcAft>
              <a:buClr>
                <a:schemeClr val="dk1"/>
              </a:buClr>
              <a:buSzPts val="1350"/>
              <a:buFont typeface="Arial"/>
              <a:buNone/>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6" name="Google Shape;116;p56"/>
          <p:cNvSpPr txBox="1">
            <a:spLocks noGrp="1"/>
          </p:cNvSpPr>
          <p:nvPr>
            <p:ph type="body" idx="7"/>
          </p:nvPr>
        </p:nvSpPr>
        <p:spPr>
          <a:xfrm>
            <a:off x="9093200" y="3599965"/>
            <a:ext cx="2302933" cy="6240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lvl1pPr marL="457189" marR="0" lvl="0" indent="-228594" algn="l" rtl="0">
              <a:lnSpc>
                <a:spcPct val="100000"/>
              </a:lnSpc>
              <a:spcBef>
                <a:spcPts val="0"/>
              </a:spcBef>
              <a:spcAft>
                <a:spcPts val="0"/>
              </a:spcAft>
              <a:buClr>
                <a:schemeClr val="accent1"/>
              </a:buClr>
              <a:buSzPts val="1200"/>
              <a:buFont typeface="Arial"/>
              <a:buNone/>
              <a:defRPr sz="1600" b="0" i="0" u="none" strike="noStrike" cap="none">
                <a:solidFill>
                  <a:schemeClr val="accent1"/>
                </a:solidFill>
                <a:latin typeface="Lato"/>
                <a:ea typeface="Lato"/>
                <a:cs typeface="Lato"/>
                <a:sym typeface="Lato"/>
              </a:defRPr>
            </a:lvl1pPr>
            <a:lvl2pPr marL="914377" marR="0" lvl="1" indent="-228594" algn="l" rtl="0">
              <a:lnSpc>
                <a:spcPct val="90000"/>
              </a:lnSpc>
              <a:spcBef>
                <a:spcPts val="500"/>
              </a:spcBef>
              <a:spcAft>
                <a:spcPts val="0"/>
              </a:spcAft>
              <a:buClr>
                <a:schemeClr val="dk1"/>
              </a:buClr>
              <a:buSzPts val="1800"/>
              <a:buFont typeface="Arial"/>
              <a:buNone/>
              <a:defRPr sz="2400" b="0" i="0" u="none" strike="noStrike" cap="none">
                <a:solidFill>
                  <a:schemeClr val="dk1"/>
                </a:solidFill>
                <a:latin typeface="Calibri"/>
                <a:ea typeface="Calibri"/>
                <a:cs typeface="Calibri"/>
                <a:sym typeface="Calibri"/>
              </a:defRPr>
            </a:lvl2pPr>
            <a:lvl3pPr marL="1371566" marR="0" lvl="2" indent="-228594" algn="l" rtl="0">
              <a:lnSpc>
                <a:spcPct val="90000"/>
              </a:lnSpc>
              <a:spcBef>
                <a:spcPts val="500"/>
              </a:spcBef>
              <a:spcAft>
                <a:spcPts val="0"/>
              </a:spcAft>
              <a:buClr>
                <a:schemeClr val="dk1"/>
              </a:buClr>
              <a:buSzPts val="1500"/>
              <a:buFont typeface="Arial"/>
              <a:buNone/>
              <a:defRPr sz="2000" b="0" i="0" u="none" strike="noStrike" cap="none">
                <a:solidFill>
                  <a:schemeClr val="dk1"/>
                </a:solidFill>
                <a:latin typeface="Calibri"/>
                <a:ea typeface="Calibri"/>
                <a:cs typeface="Calibri"/>
                <a:sym typeface="Calibri"/>
              </a:defRPr>
            </a:lvl3pPr>
            <a:lvl4pPr marL="1828754" marR="0" lvl="3" indent="-228594" algn="l" rtl="0">
              <a:lnSpc>
                <a:spcPct val="90000"/>
              </a:lnSpc>
              <a:spcBef>
                <a:spcPts val="500"/>
              </a:spcBef>
              <a:spcAft>
                <a:spcPts val="0"/>
              </a:spcAft>
              <a:buClr>
                <a:schemeClr val="dk1"/>
              </a:buClr>
              <a:buSzPts val="1350"/>
              <a:buFont typeface="Arial"/>
              <a:buNone/>
              <a:defRPr sz="1800" b="0" i="0" u="none" strike="noStrike" cap="none">
                <a:solidFill>
                  <a:schemeClr val="dk1"/>
                </a:solidFill>
                <a:latin typeface="Calibri"/>
                <a:ea typeface="Calibri"/>
                <a:cs typeface="Calibri"/>
                <a:sym typeface="Calibri"/>
              </a:defRPr>
            </a:lvl4pPr>
            <a:lvl5pPr marL="2285943" marR="0" lvl="4" indent="-228594" algn="l" rtl="0">
              <a:lnSpc>
                <a:spcPct val="90000"/>
              </a:lnSpc>
              <a:spcBef>
                <a:spcPts val="500"/>
              </a:spcBef>
              <a:spcAft>
                <a:spcPts val="0"/>
              </a:spcAft>
              <a:buClr>
                <a:schemeClr val="dk1"/>
              </a:buClr>
              <a:buSzPts val="1350"/>
              <a:buFont typeface="Arial"/>
              <a:buNone/>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7" name="Google Shape;117;p56"/>
          <p:cNvSpPr txBox="1">
            <a:spLocks noGrp="1"/>
          </p:cNvSpPr>
          <p:nvPr>
            <p:ph type="body" idx="8"/>
          </p:nvPr>
        </p:nvSpPr>
        <p:spPr>
          <a:xfrm>
            <a:off x="791633" y="4498801"/>
            <a:ext cx="2302933" cy="6240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lvl1pPr marL="457189" marR="0" lvl="0" indent="-228594" algn="l" rtl="0">
              <a:lnSpc>
                <a:spcPct val="100000"/>
              </a:lnSpc>
              <a:spcBef>
                <a:spcPts val="0"/>
              </a:spcBef>
              <a:spcAft>
                <a:spcPts val="0"/>
              </a:spcAft>
              <a:buClr>
                <a:schemeClr val="accent1"/>
              </a:buClr>
              <a:buSzPts val="1200"/>
              <a:buFont typeface="Arial"/>
              <a:buNone/>
              <a:defRPr sz="1600" b="0" i="0" u="none" strike="noStrike" cap="none">
                <a:solidFill>
                  <a:schemeClr val="accent1"/>
                </a:solidFill>
                <a:latin typeface="Lato"/>
                <a:ea typeface="Lato"/>
                <a:cs typeface="Lato"/>
                <a:sym typeface="Lato"/>
              </a:defRPr>
            </a:lvl1pPr>
            <a:lvl2pPr marL="914377" marR="0" lvl="1" indent="-228594" algn="l" rtl="0">
              <a:lnSpc>
                <a:spcPct val="90000"/>
              </a:lnSpc>
              <a:spcBef>
                <a:spcPts val="500"/>
              </a:spcBef>
              <a:spcAft>
                <a:spcPts val="0"/>
              </a:spcAft>
              <a:buClr>
                <a:schemeClr val="dk1"/>
              </a:buClr>
              <a:buSzPts val="1800"/>
              <a:buFont typeface="Arial"/>
              <a:buNone/>
              <a:defRPr sz="2400" b="0" i="0" u="none" strike="noStrike" cap="none">
                <a:solidFill>
                  <a:schemeClr val="dk1"/>
                </a:solidFill>
                <a:latin typeface="Calibri"/>
                <a:ea typeface="Calibri"/>
                <a:cs typeface="Calibri"/>
                <a:sym typeface="Calibri"/>
              </a:defRPr>
            </a:lvl2pPr>
            <a:lvl3pPr marL="1371566" marR="0" lvl="2" indent="-228594" algn="l" rtl="0">
              <a:lnSpc>
                <a:spcPct val="90000"/>
              </a:lnSpc>
              <a:spcBef>
                <a:spcPts val="500"/>
              </a:spcBef>
              <a:spcAft>
                <a:spcPts val="0"/>
              </a:spcAft>
              <a:buClr>
                <a:schemeClr val="dk1"/>
              </a:buClr>
              <a:buSzPts val="1500"/>
              <a:buFont typeface="Arial"/>
              <a:buNone/>
              <a:defRPr sz="2000" b="0" i="0" u="none" strike="noStrike" cap="none">
                <a:solidFill>
                  <a:schemeClr val="dk1"/>
                </a:solidFill>
                <a:latin typeface="Calibri"/>
                <a:ea typeface="Calibri"/>
                <a:cs typeface="Calibri"/>
                <a:sym typeface="Calibri"/>
              </a:defRPr>
            </a:lvl3pPr>
            <a:lvl4pPr marL="1828754" marR="0" lvl="3" indent="-228594" algn="l" rtl="0">
              <a:lnSpc>
                <a:spcPct val="90000"/>
              </a:lnSpc>
              <a:spcBef>
                <a:spcPts val="500"/>
              </a:spcBef>
              <a:spcAft>
                <a:spcPts val="0"/>
              </a:spcAft>
              <a:buClr>
                <a:schemeClr val="dk1"/>
              </a:buClr>
              <a:buSzPts val="1350"/>
              <a:buFont typeface="Arial"/>
              <a:buNone/>
              <a:defRPr sz="1800" b="0" i="0" u="none" strike="noStrike" cap="none">
                <a:solidFill>
                  <a:schemeClr val="dk1"/>
                </a:solidFill>
                <a:latin typeface="Calibri"/>
                <a:ea typeface="Calibri"/>
                <a:cs typeface="Calibri"/>
                <a:sym typeface="Calibri"/>
              </a:defRPr>
            </a:lvl4pPr>
            <a:lvl5pPr marL="2285943" marR="0" lvl="4" indent="-228594" algn="l" rtl="0">
              <a:lnSpc>
                <a:spcPct val="90000"/>
              </a:lnSpc>
              <a:spcBef>
                <a:spcPts val="500"/>
              </a:spcBef>
              <a:spcAft>
                <a:spcPts val="0"/>
              </a:spcAft>
              <a:buClr>
                <a:schemeClr val="dk1"/>
              </a:buClr>
              <a:buSzPts val="1350"/>
              <a:buFont typeface="Arial"/>
              <a:buNone/>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8" name="Google Shape;118;p56"/>
          <p:cNvSpPr txBox="1">
            <a:spLocks noGrp="1"/>
          </p:cNvSpPr>
          <p:nvPr>
            <p:ph type="body" idx="9"/>
          </p:nvPr>
        </p:nvSpPr>
        <p:spPr>
          <a:xfrm>
            <a:off x="4942416" y="4498801"/>
            <a:ext cx="2302933" cy="6240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lvl1pPr marL="457189" marR="0" lvl="0" indent="-228594" algn="l" rtl="0">
              <a:lnSpc>
                <a:spcPct val="100000"/>
              </a:lnSpc>
              <a:spcBef>
                <a:spcPts val="0"/>
              </a:spcBef>
              <a:spcAft>
                <a:spcPts val="0"/>
              </a:spcAft>
              <a:buClr>
                <a:schemeClr val="accent1"/>
              </a:buClr>
              <a:buSzPts val="1200"/>
              <a:buFont typeface="Arial"/>
              <a:buNone/>
              <a:defRPr sz="1600" b="0" i="0" u="none" strike="noStrike" cap="none">
                <a:solidFill>
                  <a:schemeClr val="accent1"/>
                </a:solidFill>
                <a:latin typeface="Lato"/>
                <a:ea typeface="Lato"/>
                <a:cs typeface="Lato"/>
                <a:sym typeface="Lato"/>
              </a:defRPr>
            </a:lvl1pPr>
            <a:lvl2pPr marL="914377" marR="0" lvl="1" indent="-228594" algn="l" rtl="0">
              <a:lnSpc>
                <a:spcPct val="90000"/>
              </a:lnSpc>
              <a:spcBef>
                <a:spcPts val="500"/>
              </a:spcBef>
              <a:spcAft>
                <a:spcPts val="0"/>
              </a:spcAft>
              <a:buClr>
                <a:schemeClr val="dk1"/>
              </a:buClr>
              <a:buSzPts val="1800"/>
              <a:buFont typeface="Arial"/>
              <a:buNone/>
              <a:defRPr sz="2400" b="0" i="0" u="none" strike="noStrike" cap="none">
                <a:solidFill>
                  <a:schemeClr val="dk1"/>
                </a:solidFill>
                <a:latin typeface="Calibri"/>
                <a:ea typeface="Calibri"/>
                <a:cs typeface="Calibri"/>
                <a:sym typeface="Calibri"/>
              </a:defRPr>
            </a:lvl2pPr>
            <a:lvl3pPr marL="1371566" marR="0" lvl="2" indent="-228594" algn="l" rtl="0">
              <a:lnSpc>
                <a:spcPct val="90000"/>
              </a:lnSpc>
              <a:spcBef>
                <a:spcPts val="500"/>
              </a:spcBef>
              <a:spcAft>
                <a:spcPts val="0"/>
              </a:spcAft>
              <a:buClr>
                <a:schemeClr val="dk1"/>
              </a:buClr>
              <a:buSzPts val="1500"/>
              <a:buFont typeface="Arial"/>
              <a:buNone/>
              <a:defRPr sz="2000" b="0" i="0" u="none" strike="noStrike" cap="none">
                <a:solidFill>
                  <a:schemeClr val="dk1"/>
                </a:solidFill>
                <a:latin typeface="Calibri"/>
                <a:ea typeface="Calibri"/>
                <a:cs typeface="Calibri"/>
                <a:sym typeface="Calibri"/>
              </a:defRPr>
            </a:lvl3pPr>
            <a:lvl4pPr marL="1828754" marR="0" lvl="3" indent="-228594" algn="l" rtl="0">
              <a:lnSpc>
                <a:spcPct val="90000"/>
              </a:lnSpc>
              <a:spcBef>
                <a:spcPts val="500"/>
              </a:spcBef>
              <a:spcAft>
                <a:spcPts val="0"/>
              </a:spcAft>
              <a:buClr>
                <a:schemeClr val="dk1"/>
              </a:buClr>
              <a:buSzPts val="1350"/>
              <a:buFont typeface="Arial"/>
              <a:buNone/>
              <a:defRPr sz="1800" b="0" i="0" u="none" strike="noStrike" cap="none">
                <a:solidFill>
                  <a:schemeClr val="dk1"/>
                </a:solidFill>
                <a:latin typeface="Calibri"/>
                <a:ea typeface="Calibri"/>
                <a:cs typeface="Calibri"/>
                <a:sym typeface="Calibri"/>
              </a:defRPr>
            </a:lvl4pPr>
            <a:lvl5pPr marL="2285943" marR="0" lvl="4" indent="-228594" algn="l" rtl="0">
              <a:lnSpc>
                <a:spcPct val="90000"/>
              </a:lnSpc>
              <a:spcBef>
                <a:spcPts val="500"/>
              </a:spcBef>
              <a:spcAft>
                <a:spcPts val="0"/>
              </a:spcAft>
              <a:buClr>
                <a:schemeClr val="dk1"/>
              </a:buClr>
              <a:buSzPts val="1350"/>
              <a:buFont typeface="Arial"/>
              <a:buNone/>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9" name="Google Shape;119;p56"/>
          <p:cNvSpPr txBox="1">
            <a:spLocks noGrp="1"/>
          </p:cNvSpPr>
          <p:nvPr>
            <p:ph type="body" idx="13"/>
          </p:nvPr>
        </p:nvSpPr>
        <p:spPr>
          <a:xfrm>
            <a:off x="9093200" y="4498801"/>
            <a:ext cx="2302933" cy="6240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lvl1pPr marL="457189" marR="0" lvl="0" indent="-228594" algn="l" rtl="0">
              <a:lnSpc>
                <a:spcPct val="100000"/>
              </a:lnSpc>
              <a:spcBef>
                <a:spcPts val="0"/>
              </a:spcBef>
              <a:spcAft>
                <a:spcPts val="0"/>
              </a:spcAft>
              <a:buClr>
                <a:schemeClr val="accent1"/>
              </a:buClr>
              <a:buSzPts val="1200"/>
              <a:buFont typeface="Arial"/>
              <a:buNone/>
              <a:defRPr sz="1600" b="0" i="0" u="none" strike="noStrike" cap="none">
                <a:solidFill>
                  <a:schemeClr val="accent1"/>
                </a:solidFill>
                <a:latin typeface="Lato"/>
                <a:ea typeface="Lato"/>
                <a:cs typeface="Lato"/>
                <a:sym typeface="Lato"/>
              </a:defRPr>
            </a:lvl1pPr>
            <a:lvl2pPr marL="914377" marR="0" lvl="1" indent="-228594" algn="l" rtl="0">
              <a:lnSpc>
                <a:spcPct val="90000"/>
              </a:lnSpc>
              <a:spcBef>
                <a:spcPts val="500"/>
              </a:spcBef>
              <a:spcAft>
                <a:spcPts val="0"/>
              </a:spcAft>
              <a:buClr>
                <a:schemeClr val="dk1"/>
              </a:buClr>
              <a:buSzPts val="1800"/>
              <a:buFont typeface="Arial"/>
              <a:buNone/>
              <a:defRPr sz="2400" b="0" i="0" u="none" strike="noStrike" cap="none">
                <a:solidFill>
                  <a:schemeClr val="dk1"/>
                </a:solidFill>
                <a:latin typeface="Calibri"/>
                <a:ea typeface="Calibri"/>
                <a:cs typeface="Calibri"/>
                <a:sym typeface="Calibri"/>
              </a:defRPr>
            </a:lvl2pPr>
            <a:lvl3pPr marL="1371566" marR="0" lvl="2" indent="-228594" algn="l" rtl="0">
              <a:lnSpc>
                <a:spcPct val="90000"/>
              </a:lnSpc>
              <a:spcBef>
                <a:spcPts val="500"/>
              </a:spcBef>
              <a:spcAft>
                <a:spcPts val="0"/>
              </a:spcAft>
              <a:buClr>
                <a:schemeClr val="dk1"/>
              </a:buClr>
              <a:buSzPts val="1500"/>
              <a:buFont typeface="Arial"/>
              <a:buNone/>
              <a:defRPr sz="2000" b="0" i="0" u="none" strike="noStrike" cap="none">
                <a:solidFill>
                  <a:schemeClr val="dk1"/>
                </a:solidFill>
                <a:latin typeface="Calibri"/>
                <a:ea typeface="Calibri"/>
                <a:cs typeface="Calibri"/>
                <a:sym typeface="Calibri"/>
              </a:defRPr>
            </a:lvl3pPr>
            <a:lvl4pPr marL="1828754" marR="0" lvl="3" indent="-228594" algn="l" rtl="0">
              <a:lnSpc>
                <a:spcPct val="90000"/>
              </a:lnSpc>
              <a:spcBef>
                <a:spcPts val="500"/>
              </a:spcBef>
              <a:spcAft>
                <a:spcPts val="0"/>
              </a:spcAft>
              <a:buClr>
                <a:schemeClr val="dk1"/>
              </a:buClr>
              <a:buSzPts val="1350"/>
              <a:buFont typeface="Arial"/>
              <a:buNone/>
              <a:defRPr sz="1800" b="0" i="0" u="none" strike="noStrike" cap="none">
                <a:solidFill>
                  <a:schemeClr val="dk1"/>
                </a:solidFill>
                <a:latin typeface="Calibri"/>
                <a:ea typeface="Calibri"/>
                <a:cs typeface="Calibri"/>
                <a:sym typeface="Calibri"/>
              </a:defRPr>
            </a:lvl4pPr>
            <a:lvl5pPr marL="2285943" marR="0" lvl="4" indent="-228594" algn="l" rtl="0">
              <a:lnSpc>
                <a:spcPct val="90000"/>
              </a:lnSpc>
              <a:spcBef>
                <a:spcPts val="500"/>
              </a:spcBef>
              <a:spcAft>
                <a:spcPts val="0"/>
              </a:spcAft>
              <a:buClr>
                <a:schemeClr val="dk1"/>
              </a:buClr>
              <a:buSzPts val="1350"/>
              <a:buFont typeface="Arial"/>
              <a:buNone/>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0" name="Google Shape;120;p56"/>
          <p:cNvSpPr txBox="1">
            <a:spLocks noGrp="1"/>
          </p:cNvSpPr>
          <p:nvPr>
            <p:ph type="body" idx="14"/>
          </p:nvPr>
        </p:nvSpPr>
        <p:spPr>
          <a:xfrm>
            <a:off x="791633" y="5385261"/>
            <a:ext cx="2302933" cy="6240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lvl1pPr marL="457189" marR="0" lvl="0" indent="-228594" algn="l" rtl="0">
              <a:lnSpc>
                <a:spcPct val="100000"/>
              </a:lnSpc>
              <a:spcBef>
                <a:spcPts val="0"/>
              </a:spcBef>
              <a:spcAft>
                <a:spcPts val="0"/>
              </a:spcAft>
              <a:buClr>
                <a:schemeClr val="accent1"/>
              </a:buClr>
              <a:buSzPts val="1200"/>
              <a:buFont typeface="Arial"/>
              <a:buNone/>
              <a:defRPr sz="1600" b="0" i="0" u="none" strike="noStrike" cap="none">
                <a:solidFill>
                  <a:schemeClr val="accent1"/>
                </a:solidFill>
                <a:latin typeface="Lato"/>
                <a:ea typeface="Lato"/>
                <a:cs typeface="Lato"/>
                <a:sym typeface="Lato"/>
              </a:defRPr>
            </a:lvl1pPr>
            <a:lvl2pPr marL="914377" marR="0" lvl="1" indent="-228594" algn="l" rtl="0">
              <a:lnSpc>
                <a:spcPct val="90000"/>
              </a:lnSpc>
              <a:spcBef>
                <a:spcPts val="500"/>
              </a:spcBef>
              <a:spcAft>
                <a:spcPts val="0"/>
              </a:spcAft>
              <a:buClr>
                <a:schemeClr val="dk1"/>
              </a:buClr>
              <a:buSzPts val="1800"/>
              <a:buFont typeface="Arial"/>
              <a:buNone/>
              <a:defRPr sz="2400" b="0" i="0" u="none" strike="noStrike" cap="none">
                <a:solidFill>
                  <a:schemeClr val="dk1"/>
                </a:solidFill>
                <a:latin typeface="Calibri"/>
                <a:ea typeface="Calibri"/>
                <a:cs typeface="Calibri"/>
                <a:sym typeface="Calibri"/>
              </a:defRPr>
            </a:lvl2pPr>
            <a:lvl3pPr marL="1371566" marR="0" lvl="2" indent="-228594" algn="l" rtl="0">
              <a:lnSpc>
                <a:spcPct val="90000"/>
              </a:lnSpc>
              <a:spcBef>
                <a:spcPts val="500"/>
              </a:spcBef>
              <a:spcAft>
                <a:spcPts val="0"/>
              </a:spcAft>
              <a:buClr>
                <a:schemeClr val="dk1"/>
              </a:buClr>
              <a:buSzPts val="1500"/>
              <a:buFont typeface="Arial"/>
              <a:buNone/>
              <a:defRPr sz="2000" b="0" i="0" u="none" strike="noStrike" cap="none">
                <a:solidFill>
                  <a:schemeClr val="dk1"/>
                </a:solidFill>
                <a:latin typeface="Calibri"/>
                <a:ea typeface="Calibri"/>
                <a:cs typeface="Calibri"/>
                <a:sym typeface="Calibri"/>
              </a:defRPr>
            </a:lvl3pPr>
            <a:lvl4pPr marL="1828754" marR="0" lvl="3" indent="-228594" algn="l" rtl="0">
              <a:lnSpc>
                <a:spcPct val="90000"/>
              </a:lnSpc>
              <a:spcBef>
                <a:spcPts val="500"/>
              </a:spcBef>
              <a:spcAft>
                <a:spcPts val="0"/>
              </a:spcAft>
              <a:buClr>
                <a:schemeClr val="dk1"/>
              </a:buClr>
              <a:buSzPts val="1350"/>
              <a:buFont typeface="Arial"/>
              <a:buNone/>
              <a:defRPr sz="1800" b="0" i="0" u="none" strike="noStrike" cap="none">
                <a:solidFill>
                  <a:schemeClr val="dk1"/>
                </a:solidFill>
                <a:latin typeface="Calibri"/>
                <a:ea typeface="Calibri"/>
                <a:cs typeface="Calibri"/>
                <a:sym typeface="Calibri"/>
              </a:defRPr>
            </a:lvl4pPr>
            <a:lvl5pPr marL="2285943" marR="0" lvl="4" indent="-228594" algn="l" rtl="0">
              <a:lnSpc>
                <a:spcPct val="90000"/>
              </a:lnSpc>
              <a:spcBef>
                <a:spcPts val="500"/>
              </a:spcBef>
              <a:spcAft>
                <a:spcPts val="0"/>
              </a:spcAft>
              <a:buClr>
                <a:schemeClr val="dk1"/>
              </a:buClr>
              <a:buSzPts val="1350"/>
              <a:buFont typeface="Arial"/>
              <a:buNone/>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1" name="Google Shape;121;p56"/>
          <p:cNvSpPr txBox="1">
            <a:spLocks noGrp="1"/>
          </p:cNvSpPr>
          <p:nvPr>
            <p:ph type="body" idx="15"/>
          </p:nvPr>
        </p:nvSpPr>
        <p:spPr>
          <a:xfrm>
            <a:off x="4942416" y="5385261"/>
            <a:ext cx="2302933" cy="6240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lvl1pPr marL="457189" marR="0" lvl="0" indent="-228594" algn="l" rtl="0">
              <a:lnSpc>
                <a:spcPct val="100000"/>
              </a:lnSpc>
              <a:spcBef>
                <a:spcPts val="0"/>
              </a:spcBef>
              <a:spcAft>
                <a:spcPts val="0"/>
              </a:spcAft>
              <a:buClr>
                <a:schemeClr val="accent1"/>
              </a:buClr>
              <a:buSzPts val="1200"/>
              <a:buFont typeface="Arial"/>
              <a:buNone/>
              <a:defRPr sz="1600" b="0" i="0" u="none" strike="noStrike" cap="none">
                <a:solidFill>
                  <a:schemeClr val="accent1"/>
                </a:solidFill>
                <a:latin typeface="Lato"/>
                <a:ea typeface="Lato"/>
                <a:cs typeface="Lato"/>
                <a:sym typeface="Lato"/>
              </a:defRPr>
            </a:lvl1pPr>
            <a:lvl2pPr marL="914377" marR="0" lvl="1" indent="-228594" algn="l" rtl="0">
              <a:lnSpc>
                <a:spcPct val="90000"/>
              </a:lnSpc>
              <a:spcBef>
                <a:spcPts val="500"/>
              </a:spcBef>
              <a:spcAft>
                <a:spcPts val="0"/>
              </a:spcAft>
              <a:buClr>
                <a:schemeClr val="dk1"/>
              </a:buClr>
              <a:buSzPts val="1800"/>
              <a:buFont typeface="Arial"/>
              <a:buNone/>
              <a:defRPr sz="2400" b="0" i="0" u="none" strike="noStrike" cap="none">
                <a:solidFill>
                  <a:schemeClr val="dk1"/>
                </a:solidFill>
                <a:latin typeface="Calibri"/>
                <a:ea typeface="Calibri"/>
                <a:cs typeface="Calibri"/>
                <a:sym typeface="Calibri"/>
              </a:defRPr>
            </a:lvl2pPr>
            <a:lvl3pPr marL="1371566" marR="0" lvl="2" indent="-228594" algn="l" rtl="0">
              <a:lnSpc>
                <a:spcPct val="90000"/>
              </a:lnSpc>
              <a:spcBef>
                <a:spcPts val="500"/>
              </a:spcBef>
              <a:spcAft>
                <a:spcPts val="0"/>
              </a:spcAft>
              <a:buClr>
                <a:schemeClr val="dk1"/>
              </a:buClr>
              <a:buSzPts val="1500"/>
              <a:buFont typeface="Arial"/>
              <a:buNone/>
              <a:defRPr sz="2000" b="0" i="0" u="none" strike="noStrike" cap="none">
                <a:solidFill>
                  <a:schemeClr val="dk1"/>
                </a:solidFill>
                <a:latin typeface="Calibri"/>
                <a:ea typeface="Calibri"/>
                <a:cs typeface="Calibri"/>
                <a:sym typeface="Calibri"/>
              </a:defRPr>
            </a:lvl3pPr>
            <a:lvl4pPr marL="1828754" marR="0" lvl="3" indent="-228594" algn="l" rtl="0">
              <a:lnSpc>
                <a:spcPct val="90000"/>
              </a:lnSpc>
              <a:spcBef>
                <a:spcPts val="500"/>
              </a:spcBef>
              <a:spcAft>
                <a:spcPts val="0"/>
              </a:spcAft>
              <a:buClr>
                <a:schemeClr val="dk1"/>
              </a:buClr>
              <a:buSzPts val="1350"/>
              <a:buFont typeface="Arial"/>
              <a:buNone/>
              <a:defRPr sz="1800" b="0" i="0" u="none" strike="noStrike" cap="none">
                <a:solidFill>
                  <a:schemeClr val="dk1"/>
                </a:solidFill>
                <a:latin typeface="Calibri"/>
                <a:ea typeface="Calibri"/>
                <a:cs typeface="Calibri"/>
                <a:sym typeface="Calibri"/>
              </a:defRPr>
            </a:lvl4pPr>
            <a:lvl5pPr marL="2285943" marR="0" lvl="4" indent="-228594" algn="l" rtl="0">
              <a:lnSpc>
                <a:spcPct val="90000"/>
              </a:lnSpc>
              <a:spcBef>
                <a:spcPts val="500"/>
              </a:spcBef>
              <a:spcAft>
                <a:spcPts val="0"/>
              </a:spcAft>
              <a:buClr>
                <a:schemeClr val="dk1"/>
              </a:buClr>
              <a:buSzPts val="1350"/>
              <a:buFont typeface="Arial"/>
              <a:buNone/>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2" name="Google Shape;122;p56"/>
          <p:cNvSpPr txBox="1">
            <a:spLocks noGrp="1"/>
          </p:cNvSpPr>
          <p:nvPr>
            <p:ph type="body" idx="16"/>
          </p:nvPr>
        </p:nvSpPr>
        <p:spPr>
          <a:xfrm>
            <a:off x="9093200" y="5385261"/>
            <a:ext cx="2302933" cy="6240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lvl1pPr marL="457189" marR="0" lvl="0" indent="-228594" algn="l" rtl="0">
              <a:lnSpc>
                <a:spcPct val="100000"/>
              </a:lnSpc>
              <a:spcBef>
                <a:spcPts val="0"/>
              </a:spcBef>
              <a:spcAft>
                <a:spcPts val="0"/>
              </a:spcAft>
              <a:buClr>
                <a:schemeClr val="accent1"/>
              </a:buClr>
              <a:buSzPts val="1200"/>
              <a:buFont typeface="Arial"/>
              <a:buNone/>
              <a:defRPr sz="1600" b="0" i="0" u="none" strike="noStrike" cap="none">
                <a:solidFill>
                  <a:schemeClr val="accent1"/>
                </a:solidFill>
                <a:latin typeface="Lato"/>
                <a:ea typeface="Lato"/>
                <a:cs typeface="Lato"/>
                <a:sym typeface="Lato"/>
              </a:defRPr>
            </a:lvl1pPr>
            <a:lvl2pPr marL="914377" marR="0" lvl="1" indent="-228594" algn="l" rtl="0">
              <a:lnSpc>
                <a:spcPct val="90000"/>
              </a:lnSpc>
              <a:spcBef>
                <a:spcPts val="500"/>
              </a:spcBef>
              <a:spcAft>
                <a:spcPts val="0"/>
              </a:spcAft>
              <a:buClr>
                <a:schemeClr val="dk1"/>
              </a:buClr>
              <a:buSzPts val="1800"/>
              <a:buFont typeface="Arial"/>
              <a:buNone/>
              <a:defRPr sz="2400" b="0" i="0" u="none" strike="noStrike" cap="none">
                <a:solidFill>
                  <a:schemeClr val="dk1"/>
                </a:solidFill>
                <a:latin typeface="Calibri"/>
                <a:ea typeface="Calibri"/>
                <a:cs typeface="Calibri"/>
                <a:sym typeface="Calibri"/>
              </a:defRPr>
            </a:lvl2pPr>
            <a:lvl3pPr marL="1371566" marR="0" lvl="2" indent="-228594" algn="l" rtl="0">
              <a:lnSpc>
                <a:spcPct val="90000"/>
              </a:lnSpc>
              <a:spcBef>
                <a:spcPts val="500"/>
              </a:spcBef>
              <a:spcAft>
                <a:spcPts val="0"/>
              </a:spcAft>
              <a:buClr>
                <a:schemeClr val="dk1"/>
              </a:buClr>
              <a:buSzPts val="1500"/>
              <a:buFont typeface="Arial"/>
              <a:buNone/>
              <a:defRPr sz="2000" b="0" i="0" u="none" strike="noStrike" cap="none">
                <a:solidFill>
                  <a:schemeClr val="dk1"/>
                </a:solidFill>
                <a:latin typeface="Calibri"/>
                <a:ea typeface="Calibri"/>
                <a:cs typeface="Calibri"/>
                <a:sym typeface="Calibri"/>
              </a:defRPr>
            </a:lvl3pPr>
            <a:lvl4pPr marL="1828754" marR="0" lvl="3" indent="-228594" algn="l" rtl="0">
              <a:lnSpc>
                <a:spcPct val="90000"/>
              </a:lnSpc>
              <a:spcBef>
                <a:spcPts val="500"/>
              </a:spcBef>
              <a:spcAft>
                <a:spcPts val="0"/>
              </a:spcAft>
              <a:buClr>
                <a:schemeClr val="dk1"/>
              </a:buClr>
              <a:buSzPts val="1350"/>
              <a:buFont typeface="Arial"/>
              <a:buNone/>
              <a:defRPr sz="1800" b="0" i="0" u="none" strike="noStrike" cap="none">
                <a:solidFill>
                  <a:schemeClr val="dk1"/>
                </a:solidFill>
                <a:latin typeface="Calibri"/>
                <a:ea typeface="Calibri"/>
                <a:cs typeface="Calibri"/>
                <a:sym typeface="Calibri"/>
              </a:defRPr>
            </a:lvl4pPr>
            <a:lvl5pPr marL="2285943" marR="0" lvl="4" indent="-228594" algn="l" rtl="0">
              <a:lnSpc>
                <a:spcPct val="90000"/>
              </a:lnSpc>
              <a:spcBef>
                <a:spcPts val="500"/>
              </a:spcBef>
              <a:spcAft>
                <a:spcPts val="0"/>
              </a:spcAft>
              <a:buClr>
                <a:schemeClr val="dk1"/>
              </a:buClr>
              <a:buSzPts val="1350"/>
              <a:buFont typeface="Arial"/>
              <a:buNone/>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3" name="Google Shape;123;p56"/>
          <p:cNvSpPr txBox="1">
            <a:spLocks noGrp="1"/>
          </p:cNvSpPr>
          <p:nvPr>
            <p:ph type="body" idx="17"/>
          </p:nvPr>
        </p:nvSpPr>
        <p:spPr>
          <a:xfrm>
            <a:off x="790889" y="656089"/>
            <a:ext cx="10604499" cy="622712"/>
          </a:xfrm>
          <a:prstGeom prst="rect">
            <a:avLst/>
          </a:prstGeom>
          <a:noFill/>
          <a:ln>
            <a:noFill/>
          </a:ln>
        </p:spPr>
        <p:txBody>
          <a:bodyPr spcFirstLastPara="1" wrap="square" lIns="0" tIns="0" rIns="0" bIns="0" anchor="b" anchorCtr="0">
            <a:noAutofit/>
          </a:bodyPr>
          <a:lstStyle>
            <a:lvl1pPr marL="457189" marR="0" lvl="0" indent="-228594" algn="l" rtl="0">
              <a:lnSpc>
                <a:spcPct val="100000"/>
              </a:lnSpc>
              <a:spcBef>
                <a:spcPts val="0"/>
              </a:spcBef>
              <a:spcAft>
                <a:spcPts val="0"/>
              </a:spcAft>
              <a:buClr>
                <a:schemeClr val="accent1"/>
              </a:buClr>
              <a:buSzPts val="2400"/>
              <a:buFont typeface="Arial"/>
              <a:buNone/>
              <a:defRPr sz="3200" b="0" i="0" u="none" strike="noStrike" cap="none">
                <a:solidFill>
                  <a:schemeClr val="accent1"/>
                </a:solidFill>
                <a:latin typeface="Lato Black"/>
                <a:ea typeface="Lato Black"/>
                <a:cs typeface="Lato Black"/>
                <a:sym typeface="Lato Black"/>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4" name="Google Shape;124;p56"/>
          <p:cNvSpPr txBox="1">
            <a:spLocks noGrp="1"/>
          </p:cNvSpPr>
          <p:nvPr>
            <p:ph type="body" idx="18"/>
          </p:nvPr>
        </p:nvSpPr>
        <p:spPr>
          <a:xfrm>
            <a:off x="791633" y="1278801"/>
            <a:ext cx="10604499" cy="188459"/>
          </a:xfrm>
          <a:prstGeom prst="rect">
            <a:avLst/>
          </a:prstGeom>
          <a:noFill/>
          <a:ln>
            <a:noFill/>
          </a:ln>
        </p:spPr>
        <p:txBody>
          <a:bodyPr spcFirstLastPara="1" wrap="square" lIns="0" tIns="0" rIns="0" bIns="0" anchor="b" anchorCtr="0">
            <a:noAutofit/>
          </a:bodyPr>
          <a:lstStyle>
            <a:lvl1pPr marL="457189" marR="0" lvl="0" indent="-228594" algn="l" rtl="0">
              <a:lnSpc>
                <a:spcPct val="120000"/>
              </a:lnSpc>
              <a:spcBef>
                <a:spcPts val="0"/>
              </a:spcBef>
              <a:spcAft>
                <a:spcPts val="0"/>
              </a:spcAft>
              <a:buClr>
                <a:schemeClr val="accent4"/>
              </a:buClr>
              <a:buSzPts val="1000"/>
              <a:buFont typeface="Arial"/>
              <a:buNone/>
              <a:defRPr sz="1333" b="0" i="0" u="none" strike="noStrike" cap="none">
                <a:solidFill>
                  <a:schemeClr val="accent4"/>
                </a:solidFill>
                <a:latin typeface="Lato"/>
                <a:ea typeface="Lato"/>
                <a:cs typeface="Lato"/>
                <a:sym typeface="Lato"/>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a:p>
        </p:txBody>
      </p:sp>
      <p:cxnSp>
        <p:nvCxnSpPr>
          <p:cNvPr id="125" name="Google Shape;125;p56"/>
          <p:cNvCxnSpPr/>
          <p:nvPr/>
        </p:nvCxnSpPr>
        <p:spPr>
          <a:xfrm>
            <a:off x="791633" y="656089"/>
            <a:ext cx="1219200" cy="0"/>
          </a:xfrm>
          <a:prstGeom prst="straightConnector1">
            <a:avLst/>
          </a:prstGeom>
          <a:noFill/>
          <a:ln w="28575" cap="flat" cmpd="sng">
            <a:solidFill>
              <a:schemeClr val="accent2"/>
            </a:solidFill>
            <a:prstDash val="solid"/>
            <a:miter lim="800000"/>
            <a:headEnd type="none" w="sm" len="sm"/>
            <a:tailEnd type="none" w="sm" len="sm"/>
          </a:ln>
        </p:spPr>
      </p:cxnSp>
      <p:sp>
        <p:nvSpPr>
          <p:cNvPr id="126" name="Google Shape;126;p56"/>
          <p:cNvSpPr txBox="1">
            <a:spLocks noGrp="1"/>
          </p:cNvSpPr>
          <p:nvPr>
            <p:ph type="body" idx="19"/>
          </p:nvPr>
        </p:nvSpPr>
        <p:spPr>
          <a:xfrm>
            <a:off x="789247" y="451849"/>
            <a:ext cx="10604400" cy="188400"/>
          </a:xfrm>
          <a:prstGeom prst="rect">
            <a:avLst/>
          </a:prstGeom>
          <a:noFill/>
          <a:ln>
            <a:noFill/>
          </a:ln>
        </p:spPr>
        <p:txBody>
          <a:bodyPr spcFirstLastPara="1" wrap="square" lIns="0" tIns="0" rIns="0" bIns="0" anchor="b" anchorCtr="0">
            <a:noAutofit/>
          </a:bodyPr>
          <a:lstStyle>
            <a:lvl1pPr marL="457189" marR="0" lvl="0" indent="-228594" algn="l" rtl="0">
              <a:lnSpc>
                <a:spcPct val="120000"/>
              </a:lnSpc>
              <a:spcBef>
                <a:spcPts val="0"/>
              </a:spcBef>
              <a:spcAft>
                <a:spcPts val="0"/>
              </a:spcAft>
              <a:buClr>
                <a:schemeClr val="accent4"/>
              </a:buClr>
              <a:buSzPts val="1000"/>
              <a:buFont typeface="Arial"/>
              <a:buNone/>
              <a:defRPr sz="1333" b="1" i="0" u="none" strike="noStrike" cap="none">
                <a:solidFill>
                  <a:schemeClr val="accent4"/>
                </a:solidFill>
                <a:latin typeface="Lato"/>
                <a:ea typeface="Lato"/>
                <a:cs typeface="Lato"/>
                <a:sym typeface="Lato"/>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7" name="Google Shape;127;p56"/>
          <p:cNvSpPr txBox="1">
            <a:spLocks noGrp="1"/>
          </p:cNvSpPr>
          <p:nvPr>
            <p:ph type="body" idx="20"/>
          </p:nvPr>
        </p:nvSpPr>
        <p:spPr>
          <a:xfrm>
            <a:off x="794033" y="6000867"/>
            <a:ext cx="10594800" cy="283600"/>
          </a:xfrm>
          <a:prstGeom prst="rect">
            <a:avLst/>
          </a:prstGeom>
          <a:noFill/>
          <a:ln>
            <a:noFill/>
          </a:ln>
        </p:spPr>
        <p:txBody>
          <a:bodyPr spcFirstLastPara="1" wrap="square" lIns="0" tIns="0" rIns="0" bIns="0" anchor="t" anchorCtr="0">
            <a:noAutofit/>
          </a:bodyPr>
          <a:lstStyle>
            <a:lvl1pPr marL="457189" marR="0" lvl="0" indent="-228594" algn="l" rtl="0">
              <a:lnSpc>
                <a:spcPct val="100000"/>
              </a:lnSpc>
              <a:spcBef>
                <a:spcPts val="0"/>
              </a:spcBef>
              <a:spcAft>
                <a:spcPts val="0"/>
              </a:spcAft>
              <a:buClr>
                <a:schemeClr val="accent4"/>
              </a:buClr>
              <a:buSzPts val="1200"/>
              <a:buFont typeface="Arial"/>
              <a:buNone/>
              <a:defRPr sz="1600" b="0" i="0" u="none" strike="noStrike" cap="none" baseline="-25000">
                <a:solidFill>
                  <a:schemeClr val="accent4"/>
                </a:solidFill>
                <a:latin typeface="Lato"/>
                <a:ea typeface="Lato"/>
                <a:cs typeface="Lato"/>
                <a:sym typeface="Lato"/>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baseline="-25000">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baseline="-25000">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baseline="-25000">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baseline="-25000">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baseline="-25000">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baseline="-25000">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baseline="-25000">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baseline="-25000">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952927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our value chains" userDrawn="1">
  <p:cSld name="Four value chains">
    <p:spTree>
      <p:nvGrpSpPr>
        <p:cNvPr id="1" name="Shape 128"/>
        <p:cNvGrpSpPr/>
        <p:nvPr/>
      </p:nvGrpSpPr>
      <p:grpSpPr>
        <a:xfrm>
          <a:off x="0" y="0"/>
          <a:ext cx="0" cy="0"/>
          <a:chOff x="0" y="0"/>
          <a:chExt cx="0" cy="0"/>
        </a:xfrm>
      </p:grpSpPr>
      <p:sp>
        <p:nvSpPr>
          <p:cNvPr id="129" name="Google Shape;129;p57"/>
          <p:cNvSpPr txBox="1"/>
          <p:nvPr/>
        </p:nvSpPr>
        <p:spPr>
          <a:xfrm>
            <a:off x="791636" y="6297123"/>
            <a:ext cx="2378073" cy="16414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US" sz="1067" b="1" i="0" u="none" strike="noStrike" cap="none">
                <a:solidFill>
                  <a:schemeClr val="accent3"/>
                </a:solidFill>
                <a:latin typeface="Lato"/>
                <a:ea typeface="Lato"/>
                <a:cs typeface="Lato"/>
                <a:sym typeface="Lato"/>
              </a:rPr>
              <a:t>180 DEGREES </a:t>
            </a:r>
            <a:r>
              <a:rPr lang="en-US" sz="1067" b="1" i="0" u="none" strike="noStrike" cap="none">
                <a:solidFill>
                  <a:schemeClr val="accent2"/>
                </a:solidFill>
                <a:latin typeface="Lato"/>
                <a:ea typeface="Lato"/>
                <a:cs typeface="Lato"/>
                <a:sym typeface="Lato"/>
              </a:rPr>
              <a:t>CONSULTING</a:t>
            </a:r>
            <a:endParaRPr sz="1067" b="1" i="0" u="none" strike="noStrike" cap="none">
              <a:solidFill>
                <a:schemeClr val="accent2"/>
              </a:solidFill>
              <a:latin typeface="Lato"/>
              <a:ea typeface="Lato"/>
              <a:cs typeface="Lato"/>
              <a:sym typeface="Lato"/>
            </a:endParaRPr>
          </a:p>
        </p:txBody>
      </p:sp>
      <p:sp>
        <p:nvSpPr>
          <p:cNvPr id="130" name="Google Shape;130;p57"/>
          <p:cNvSpPr txBox="1"/>
          <p:nvPr/>
        </p:nvSpPr>
        <p:spPr>
          <a:xfrm>
            <a:off x="10585898" y="6297123"/>
            <a:ext cx="275991" cy="164148"/>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1067" b="0" i="0" u="none" strike="noStrike" cap="none">
                <a:solidFill>
                  <a:schemeClr val="accent4"/>
                </a:solidFill>
                <a:latin typeface="Lato"/>
                <a:ea typeface="Lato"/>
                <a:cs typeface="Lato"/>
                <a:sym typeface="Lato"/>
              </a:rPr>
              <a:pPr marL="0" marR="0" lvl="0" indent="0" algn="r" rtl="0">
                <a:lnSpc>
                  <a:spcPct val="100000"/>
                </a:lnSpc>
                <a:spcBef>
                  <a:spcPts val="0"/>
                </a:spcBef>
                <a:spcAft>
                  <a:spcPts val="0"/>
                </a:spcAft>
                <a:buClr>
                  <a:srgbClr val="000000"/>
                </a:buClr>
                <a:buSzPts val="800"/>
                <a:buFont typeface="Arial"/>
                <a:buNone/>
              </a:pPr>
              <a:t>‹#›</a:t>
            </a:fld>
            <a:endParaRPr sz="1067" b="0" i="0" u="none" strike="noStrike" cap="none">
              <a:solidFill>
                <a:schemeClr val="accent4"/>
              </a:solidFill>
              <a:latin typeface="Lato"/>
              <a:ea typeface="Lato"/>
              <a:cs typeface="Lato"/>
              <a:sym typeface="Lato"/>
            </a:endParaRPr>
          </a:p>
        </p:txBody>
      </p:sp>
      <p:sp>
        <p:nvSpPr>
          <p:cNvPr id="131" name="Google Shape;131;p57">
            <a:hlinkClick r:id="" action="ppaction://hlinkshowjump?jump=nextslide"/>
          </p:cNvPr>
          <p:cNvSpPr/>
          <p:nvPr/>
        </p:nvSpPr>
        <p:spPr>
          <a:xfrm>
            <a:off x="11209906" y="6284424"/>
            <a:ext cx="188345" cy="188345"/>
          </a:xfrm>
          <a:custGeom>
            <a:avLst/>
            <a:gdLst/>
            <a:ahLst/>
            <a:cxnLst/>
            <a:rect l="l" t="t" r="r" b="b"/>
            <a:pathLst>
              <a:path w="2350" h="2350" extrusionOk="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800" b="0" i="0" u="none" strike="noStrike" cap="none">
              <a:solidFill>
                <a:schemeClr val="dk1"/>
              </a:solidFill>
              <a:latin typeface="Calibri"/>
              <a:ea typeface="Calibri"/>
              <a:cs typeface="Calibri"/>
              <a:sym typeface="Calibri"/>
            </a:endParaRPr>
          </a:p>
        </p:txBody>
      </p:sp>
      <p:sp>
        <p:nvSpPr>
          <p:cNvPr id="132" name="Google Shape;132;p57">
            <a:hlinkClick r:id="" action="ppaction://hlinkshowjump?jump=previousslide"/>
          </p:cNvPr>
          <p:cNvSpPr/>
          <p:nvPr/>
        </p:nvSpPr>
        <p:spPr>
          <a:xfrm>
            <a:off x="10992132" y="6284424"/>
            <a:ext cx="188345" cy="188345"/>
          </a:xfrm>
          <a:custGeom>
            <a:avLst/>
            <a:gdLst/>
            <a:ahLst/>
            <a:cxnLst/>
            <a:rect l="l" t="t" r="r" b="b"/>
            <a:pathLst>
              <a:path w="2350" h="2350" extrusionOk="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800" b="0" i="0" u="none" strike="noStrike" cap="none">
              <a:solidFill>
                <a:schemeClr val="dk1"/>
              </a:solidFill>
              <a:latin typeface="Calibri"/>
              <a:ea typeface="Calibri"/>
              <a:cs typeface="Calibri"/>
              <a:sym typeface="Calibri"/>
            </a:endParaRPr>
          </a:p>
        </p:txBody>
      </p:sp>
      <p:sp>
        <p:nvSpPr>
          <p:cNvPr id="133" name="Google Shape;133;p57"/>
          <p:cNvSpPr txBox="1">
            <a:spLocks noGrp="1"/>
          </p:cNvSpPr>
          <p:nvPr>
            <p:ph type="body" idx="1" hasCustomPrompt="1"/>
          </p:nvPr>
        </p:nvSpPr>
        <p:spPr>
          <a:xfrm>
            <a:off x="856704" y="2721965"/>
            <a:ext cx="2313006" cy="3028487"/>
          </a:xfrm>
          <a:prstGeom prst="rect">
            <a:avLst/>
          </a:prstGeom>
          <a:noFill/>
          <a:ln>
            <a:noFill/>
          </a:ln>
        </p:spPr>
        <p:txBody>
          <a:bodyPr spcFirstLastPara="1" wrap="square" lIns="72000" tIns="45700" rIns="72000" bIns="45700" anchor="t" anchorCtr="0">
            <a:noAutofit/>
          </a:bodyPr>
          <a:lstStyle>
            <a:lvl1pPr marL="457189" marR="0" lvl="0" indent="-228594" algn="l" rtl="0">
              <a:lnSpc>
                <a:spcPct val="100000"/>
              </a:lnSpc>
              <a:spcBef>
                <a:spcPts val="0"/>
              </a:spcBef>
              <a:spcAft>
                <a:spcPts val="0"/>
              </a:spcAft>
              <a:buClr>
                <a:schemeClr val="accent1"/>
              </a:buClr>
              <a:buSzPts val="1200"/>
              <a:buFont typeface="Arial"/>
              <a:buNone/>
              <a:defRPr sz="1600" b="0" i="0" u="none" strike="noStrike" cap="none">
                <a:solidFill>
                  <a:schemeClr val="accent1"/>
                </a:solidFill>
                <a:latin typeface="Lato"/>
                <a:ea typeface="Lato"/>
                <a:cs typeface="Lato"/>
                <a:sym typeface="Lato"/>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r>
              <a:rPr lang="en-SG" dirty="0"/>
              <a:t>LOL</a:t>
            </a:r>
            <a:endParaRPr dirty="0"/>
          </a:p>
        </p:txBody>
      </p:sp>
      <p:sp>
        <p:nvSpPr>
          <p:cNvPr id="139" name="Google Shape;139;p57"/>
          <p:cNvSpPr/>
          <p:nvPr userDrawn="1"/>
        </p:nvSpPr>
        <p:spPr>
          <a:xfrm>
            <a:off x="684716" y="1877196"/>
            <a:ext cx="2471285" cy="699345"/>
          </a:xfrm>
          <a:prstGeom prst="chevron">
            <a:avLst>
              <a:gd name="adj" fmla="val 12004"/>
            </a:avLst>
          </a:prstGeom>
          <a:solidFill>
            <a:srgbClr val="55B44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2133" b="0" i="0" u="none" strike="noStrike" cap="none" dirty="0">
              <a:solidFill>
                <a:schemeClr val="lt1"/>
              </a:solidFill>
              <a:latin typeface="Lato Black"/>
              <a:ea typeface="Lato Black"/>
              <a:cs typeface="Lato Black"/>
              <a:sym typeface="Lato Black"/>
            </a:endParaRPr>
          </a:p>
        </p:txBody>
      </p:sp>
      <p:sp>
        <p:nvSpPr>
          <p:cNvPr id="145" name="Google Shape;145;p57"/>
          <p:cNvSpPr txBox="1">
            <a:spLocks noGrp="1"/>
          </p:cNvSpPr>
          <p:nvPr userDrawn="1">
            <p:ph type="body" idx="8"/>
          </p:nvPr>
        </p:nvSpPr>
        <p:spPr>
          <a:xfrm>
            <a:off x="868177" y="1877619"/>
            <a:ext cx="2313007" cy="698500"/>
          </a:xfrm>
          <a:prstGeom prst="rect">
            <a:avLst/>
          </a:prstGeom>
          <a:noFill/>
          <a:ln>
            <a:noFill/>
          </a:ln>
        </p:spPr>
        <p:txBody>
          <a:bodyPr spcFirstLastPara="1" wrap="square" lIns="91425" tIns="45700" rIns="91425" bIns="45700" anchor="ctr" anchorCtr="0">
            <a:noAutofit/>
          </a:bodyPr>
          <a:lstStyle>
            <a:lvl1pPr marL="457189" marR="0" lvl="0" indent="-228594" algn="ctr" rtl="0">
              <a:lnSpc>
                <a:spcPct val="90000"/>
              </a:lnSpc>
              <a:spcBef>
                <a:spcPts val="1000"/>
              </a:spcBef>
              <a:spcAft>
                <a:spcPts val="0"/>
              </a:spcAft>
              <a:buClr>
                <a:srgbClr val="FFFFFF"/>
              </a:buClr>
              <a:buSzPts val="1600"/>
              <a:buFont typeface="Arial"/>
              <a:buNone/>
              <a:defRPr sz="2133" b="0" i="0" u="none" strike="noStrike" cap="none">
                <a:solidFill>
                  <a:srgbClr val="FFFFFF"/>
                </a:solidFill>
                <a:latin typeface="Lato"/>
                <a:ea typeface="Lato"/>
                <a:cs typeface="Lato"/>
                <a:sym typeface="Lato"/>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46" name="Google Shape;146;p57"/>
          <p:cNvSpPr txBox="1">
            <a:spLocks noGrp="1"/>
          </p:cNvSpPr>
          <p:nvPr userDrawn="1">
            <p:ph type="body" idx="9" hasCustomPrompt="1"/>
          </p:nvPr>
        </p:nvSpPr>
        <p:spPr>
          <a:xfrm>
            <a:off x="766763" y="435619"/>
            <a:ext cx="10604499" cy="622712"/>
          </a:xfrm>
          <a:prstGeom prst="rect">
            <a:avLst/>
          </a:prstGeom>
          <a:noFill/>
          <a:ln>
            <a:noFill/>
          </a:ln>
        </p:spPr>
        <p:txBody>
          <a:bodyPr spcFirstLastPara="1" wrap="square" lIns="0" tIns="0" rIns="0" bIns="0" anchor="b" anchorCtr="0">
            <a:noAutofit/>
          </a:bodyPr>
          <a:lstStyle>
            <a:lvl1pPr marL="457189" marR="0" lvl="0" indent="-228594" algn="l" rtl="0">
              <a:lnSpc>
                <a:spcPct val="100000"/>
              </a:lnSpc>
              <a:spcBef>
                <a:spcPts val="0"/>
              </a:spcBef>
              <a:spcAft>
                <a:spcPts val="0"/>
              </a:spcAft>
              <a:buClr>
                <a:schemeClr val="accent1"/>
              </a:buClr>
              <a:buSzPts val="2400"/>
              <a:buFont typeface="Arial"/>
              <a:buNone/>
              <a:defRPr sz="3200" b="0" i="0" u="none" strike="noStrike" cap="none">
                <a:solidFill>
                  <a:schemeClr val="accent1"/>
                </a:solidFill>
                <a:latin typeface="Lato Black"/>
                <a:ea typeface="Lato Black"/>
                <a:cs typeface="Lato Black"/>
                <a:sym typeface="Lato Black"/>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r>
              <a:rPr lang="en-SG" dirty="0"/>
              <a:t>Testing</a:t>
            </a:r>
            <a:endParaRPr dirty="0"/>
          </a:p>
        </p:txBody>
      </p:sp>
      <p:sp>
        <p:nvSpPr>
          <p:cNvPr id="147" name="Google Shape;147;p57"/>
          <p:cNvSpPr txBox="1">
            <a:spLocks noGrp="1"/>
          </p:cNvSpPr>
          <p:nvPr userDrawn="1">
            <p:ph type="body" idx="13"/>
          </p:nvPr>
        </p:nvSpPr>
        <p:spPr>
          <a:xfrm>
            <a:off x="791633" y="1278801"/>
            <a:ext cx="10604499" cy="188459"/>
          </a:xfrm>
          <a:prstGeom prst="rect">
            <a:avLst/>
          </a:prstGeom>
          <a:noFill/>
          <a:ln>
            <a:noFill/>
          </a:ln>
        </p:spPr>
        <p:txBody>
          <a:bodyPr spcFirstLastPara="1" wrap="square" lIns="0" tIns="0" rIns="0" bIns="0" anchor="b" anchorCtr="0">
            <a:noAutofit/>
          </a:bodyPr>
          <a:lstStyle>
            <a:lvl1pPr marL="457189" marR="0" lvl="0" indent="-228594" algn="l" rtl="0">
              <a:lnSpc>
                <a:spcPct val="120000"/>
              </a:lnSpc>
              <a:spcBef>
                <a:spcPts val="0"/>
              </a:spcBef>
              <a:spcAft>
                <a:spcPts val="0"/>
              </a:spcAft>
              <a:buClr>
                <a:schemeClr val="accent4"/>
              </a:buClr>
              <a:buSzPts val="1000"/>
              <a:buFont typeface="Arial"/>
              <a:buNone/>
              <a:defRPr sz="1333" b="0" i="0" u="none" strike="noStrike" cap="none">
                <a:solidFill>
                  <a:schemeClr val="accent4"/>
                </a:solidFill>
                <a:latin typeface="Lato"/>
                <a:ea typeface="Lato"/>
                <a:cs typeface="Lato"/>
                <a:sym typeface="Lato"/>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0" name="Google Shape;150;p57"/>
          <p:cNvSpPr txBox="1">
            <a:spLocks noGrp="1"/>
          </p:cNvSpPr>
          <p:nvPr userDrawn="1">
            <p:ph type="body" idx="15"/>
          </p:nvPr>
        </p:nvSpPr>
        <p:spPr>
          <a:xfrm>
            <a:off x="794033" y="6000867"/>
            <a:ext cx="10594800" cy="283600"/>
          </a:xfrm>
          <a:prstGeom prst="rect">
            <a:avLst/>
          </a:prstGeom>
          <a:noFill/>
          <a:ln>
            <a:noFill/>
          </a:ln>
        </p:spPr>
        <p:txBody>
          <a:bodyPr spcFirstLastPara="1" wrap="square" lIns="0" tIns="0" rIns="0" bIns="0" anchor="t" anchorCtr="0">
            <a:noAutofit/>
          </a:bodyPr>
          <a:lstStyle>
            <a:lvl1pPr marL="457189" marR="0" lvl="0" indent="-228594" algn="l" rtl="0">
              <a:lnSpc>
                <a:spcPct val="100000"/>
              </a:lnSpc>
              <a:spcBef>
                <a:spcPts val="0"/>
              </a:spcBef>
              <a:spcAft>
                <a:spcPts val="0"/>
              </a:spcAft>
              <a:buClr>
                <a:schemeClr val="accent4"/>
              </a:buClr>
              <a:buSzPts val="1200"/>
              <a:buFont typeface="Arial"/>
              <a:buNone/>
              <a:defRPr sz="1600" b="0" i="0" u="none" strike="noStrike" cap="none" baseline="-25000">
                <a:solidFill>
                  <a:schemeClr val="accent4"/>
                </a:solidFill>
                <a:latin typeface="Lato"/>
                <a:ea typeface="Lato"/>
                <a:cs typeface="Lato"/>
                <a:sym typeface="Lato"/>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baseline="-25000">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baseline="-25000">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baseline="-25000">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baseline="-25000">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baseline="-25000">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baseline="-25000">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baseline="-25000">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baseline="-25000">
                <a:solidFill>
                  <a:schemeClr val="dk1"/>
                </a:solidFill>
                <a:latin typeface="Calibri"/>
                <a:ea typeface="Calibri"/>
                <a:cs typeface="Calibri"/>
                <a:sym typeface="Calibri"/>
              </a:defRPr>
            </a:lvl9pPr>
          </a:lstStyle>
          <a:p>
            <a:endParaRPr/>
          </a:p>
        </p:txBody>
      </p:sp>
      <p:sp>
        <p:nvSpPr>
          <p:cNvPr id="5" name="Google Shape;145;p57">
            <a:extLst>
              <a:ext uri="{FF2B5EF4-FFF2-40B4-BE49-F238E27FC236}">
                <a16:creationId xmlns:a16="http://schemas.microsoft.com/office/drawing/2014/main" id="{AFF66004-7754-7834-F3D6-077DC4F266DA}"/>
              </a:ext>
            </a:extLst>
          </p:cNvPr>
          <p:cNvSpPr txBox="1">
            <a:spLocks noGrp="1"/>
          </p:cNvSpPr>
          <p:nvPr>
            <p:ph type="body" idx="17"/>
          </p:nvPr>
        </p:nvSpPr>
        <p:spPr>
          <a:xfrm>
            <a:off x="6711720" y="610246"/>
            <a:ext cx="2650441" cy="698500"/>
          </a:xfrm>
          <a:prstGeom prst="rect">
            <a:avLst/>
          </a:prstGeom>
          <a:noFill/>
          <a:ln>
            <a:noFill/>
          </a:ln>
        </p:spPr>
        <p:txBody>
          <a:bodyPr spcFirstLastPara="1" wrap="square" lIns="91425" tIns="45700" rIns="91425" bIns="45700" anchor="ctr" anchorCtr="0">
            <a:noAutofit/>
          </a:bodyPr>
          <a:lstStyle>
            <a:lvl1pPr marL="457189" marR="0" lvl="0" indent="-228594" algn="ctr" rtl="0">
              <a:lnSpc>
                <a:spcPct val="90000"/>
              </a:lnSpc>
              <a:spcBef>
                <a:spcPts val="1000"/>
              </a:spcBef>
              <a:spcAft>
                <a:spcPts val="0"/>
              </a:spcAft>
              <a:buClr>
                <a:srgbClr val="FFFFFF"/>
              </a:buClr>
              <a:buSzPts val="1600"/>
              <a:buFont typeface="Arial"/>
              <a:buNone/>
              <a:defRPr sz="2133" b="0" i="0" u="none" strike="noStrike" cap="none">
                <a:solidFill>
                  <a:srgbClr val="FFFFFF"/>
                </a:solidFill>
                <a:latin typeface="Lato"/>
                <a:ea typeface="Lato"/>
                <a:cs typeface="Lato"/>
                <a:sym typeface="Lato"/>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0" name="Google Shape;139;p57">
            <a:extLst>
              <a:ext uri="{FF2B5EF4-FFF2-40B4-BE49-F238E27FC236}">
                <a16:creationId xmlns:a16="http://schemas.microsoft.com/office/drawing/2014/main" id="{1070895F-5934-2C4E-910F-7BADC9115EE2}"/>
              </a:ext>
            </a:extLst>
          </p:cNvPr>
          <p:cNvSpPr/>
          <p:nvPr userDrawn="1"/>
        </p:nvSpPr>
        <p:spPr>
          <a:xfrm>
            <a:off x="3394829" y="1894015"/>
            <a:ext cx="2471285" cy="699345"/>
          </a:xfrm>
          <a:prstGeom prst="chevron">
            <a:avLst>
              <a:gd name="adj" fmla="val 12004"/>
            </a:avLst>
          </a:prstGeom>
          <a:solidFill>
            <a:srgbClr val="55B44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2133" b="0" i="0" u="none" strike="noStrike" cap="none" dirty="0">
              <a:solidFill>
                <a:schemeClr val="lt1"/>
              </a:solidFill>
              <a:latin typeface="Lato Black"/>
              <a:ea typeface="Lato Black"/>
              <a:cs typeface="Lato Black"/>
              <a:sym typeface="Lato Black"/>
            </a:endParaRPr>
          </a:p>
        </p:txBody>
      </p:sp>
      <p:sp>
        <p:nvSpPr>
          <p:cNvPr id="11" name="Google Shape;139;p57">
            <a:extLst>
              <a:ext uri="{FF2B5EF4-FFF2-40B4-BE49-F238E27FC236}">
                <a16:creationId xmlns:a16="http://schemas.microsoft.com/office/drawing/2014/main" id="{3C7D1FED-CB70-C61E-874D-81B13811B3E8}"/>
              </a:ext>
            </a:extLst>
          </p:cNvPr>
          <p:cNvSpPr/>
          <p:nvPr userDrawn="1"/>
        </p:nvSpPr>
        <p:spPr>
          <a:xfrm>
            <a:off x="8779014" y="1902150"/>
            <a:ext cx="2471285" cy="699345"/>
          </a:xfrm>
          <a:prstGeom prst="chevron">
            <a:avLst>
              <a:gd name="adj" fmla="val 12004"/>
            </a:avLst>
          </a:prstGeom>
          <a:solidFill>
            <a:srgbClr val="55B44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2133" b="0" i="0" u="none" strike="noStrike" cap="none" dirty="0">
              <a:solidFill>
                <a:schemeClr val="lt1"/>
              </a:solidFill>
              <a:latin typeface="Lato Black"/>
              <a:ea typeface="Lato Black"/>
              <a:cs typeface="Lato Black"/>
              <a:sym typeface="Lato Black"/>
            </a:endParaRPr>
          </a:p>
        </p:txBody>
      </p:sp>
      <p:sp>
        <p:nvSpPr>
          <p:cNvPr id="12" name="Google Shape;139;p57">
            <a:extLst>
              <a:ext uri="{FF2B5EF4-FFF2-40B4-BE49-F238E27FC236}">
                <a16:creationId xmlns:a16="http://schemas.microsoft.com/office/drawing/2014/main" id="{3C97DCFD-E8E3-D194-B0D1-06ADA48B9B9C}"/>
              </a:ext>
            </a:extLst>
          </p:cNvPr>
          <p:cNvSpPr/>
          <p:nvPr userDrawn="1"/>
        </p:nvSpPr>
        <p:spPr>
          <a:xfrm>
            <a:off x="6079896" y="1894860"/>
            <a:ext cx="2471285" cy="699345"/>
          </a:xfrm>
          <a:prstGeom prst="chevron">
            <a:avLst>
              <a:gd name="adj" fmla="val 12004"/>
            </a:avLst>
          </a:prstGeom>
          <a:solidFill>
            <a:srgbClr val="55B44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2133" b="0" i="0" u="none" strike="noStrike" cap="none" dirty="0">
              <a:solidFill>
                <a:schemeClr val="lt1"/>
              </a:solidFill>
              <a:latin typeface="Lato Black"/>
              <a:ea typeface="Lato Black"/>
              <a:cs typeface="Lato Black"/>
              <a:sym typeface="Lato Black"/>
            </a:endParaRPr>
          </a:p>
        </p:txBody>
      </p:sp>
      <p:sp>
        <p:nvSpPr>
          <p:cNvPr id="13" name="Google Shape;145;p57">
            <a:extLst>
              <a:ext uri="{FF2B5EF4-FFF2-40B4-BE49-F238E27FC236}">
                <a16:creationId xmlns:a16="http://schemas.microsoft.com/office/drawing/2014/main" id="{C0650AA0-1F26-8668-16DA-75942F01166C}"/>
              </a:ext>
            </a:extLst>
          </p:cNvPr>
          <p:cNvSpPr txBox="1">
            <a:spLocks noGrp="1"/>
          </p:cNvSpPr>
          <p:nvPr>
            <p:ph type="body" idx="20"/>
          </p:nvPr>
        </p:nvSpPr>
        <p:spPr>
          <a:xfrm>
            <a:off x="3418464" y="1894860"/>
            <a:ext cx="2313007" cy="698500"/>
          </a:xfrm>
          <a:prstGeom prst="rect">
            <a:avLst/>
          </a:prstGeom>
          <a:noFill/>
          <a:ln>
            <a:noFill/>
          </a:ln>
        </p:spPr>
        <p:txBody>
          <a:bodyPr spcFirstLastPara="1" wrap="square" lIns="91425" tIns="45700" rIns="91425" bIns="45700" anchor="ctr" anchorCtr="0">
            <a:noAutofit/>
          </a:bodyPr>
          <a:lstStyle>
            <a:lvl1pPr marL="457189" marR="0" lvl="0" indent="-228594" algn="ctr" rtl="0">
              <a:lnSpc>
                <a:spcPct val="90000"/>
              </a:lnSpc>
              <a:spcBef>
                <a:spcPts val="1000"/>
              </a:spcBef>
              <a:spcAft>
                <a:spcPts val="0"/>
              </a:spcAft>
              <a:buClr>
                <a:srgbClr val="FFFFFF"/>
              </a:buClr>
              <a:buSzPts val="1600"/>
              <a:buFont typeface="Arial"/>
              <a:buNone/>
              <a:defRPr sz="2133" b="0" i="0" u="none" strike="noStrike" cap="none">
                <a:solidFill>
                  <a:srgbClr val="FFFFFF"/>
                </a:solidFill>
                <a:latin typeface="Lato"/>
                <a:ea typeface="Lato"/>
                <a:cs typeface="Lato"/>
                <a:sym typeface="Lato"/>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4" name="Google Shape;145;p57">
            <a:extLst>
              <a:ext uri="{FF2B5EF4-FFF2-40B4-BE49-F238E27FC236}">
                <a16:creationId xmlns:a16="http://schemas.microsoft.com/office/drawing/2014/main" id="{BA7AD322-3BB4-1429-CBFA-D1966DCC1762}"/>
              </a:ext>
            </a:extLst>
          </p:cNvPr>
          <p:cNvSpPr txBox="1">
            <a:spLocks noGrp="1"/>
          </p:cNvSpPr>
          <p:nvPr>
            <p:ph type="body" idx="21"/>
          </p:nvPr>
        </p:nvSpPr>
        <p:spPr>
          <a:xfrm>
            <a:off x="6159034" y="1902033"/>
            <a:ext cx="2313007" cy="698500"/>
          </a:xfrm>
          <a:prstGeom prst="rect">
            <a:avLst/>
          </a:prstGeom>
          <a:noFill/>
          <a:ln>
            <a:noFill/>
          </a:ln>
        </p:spPr>
        <p:txBody>
          <a:bodyPr spcFirstLastPara="1" wrap="square" lIns="91425" tIns="45700" rIns="91425" bIns="45700" anchor="ctr" anchorCtr="0">
            <a:noAutofit/>
          </a:bodyPr>
          <a:lstStyle>
            <a:lvl1pPr marL="457189" marR="0" lvl="0" indent="-228594" algn="ctr" rtl="0">
              <a:lnSpc>
                <a:spcPct val="90000"/>
              </a:lnSpc>
              <a:spcBef>
                <a:spcPts val="1000"/>
              </a:spcBef>
              <a:spcAft>
                <a:spcPts val="0"/>
              </a:spcAft>
              <a:buClr>
                <a:srgbClr val="FFFFFF"/>
              </a:buClr>
              <a:buSzPts val="1600"/>
              <a:buFont typeface="Arial"/>
              <a:buNone/>
              <a:defRPr sz="2133" b="0" i="0" u="none" strike="noStrike" cap="none">
                <a:solidFill>
                  <a:srgbClr val="FFFFFF"/>
                </a:solidFill>
                <a:latin typeface="Lato"/>
                <a:ea typeface="Lato"/>
                <a:cs typeface="Lato"/>
                <a:sym typeface="Lato"/>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5" name="Google Shape;145;p57">
            <a:extLst>
              <a:ext uri="{FF2B5EF4-FFF2-40B4-BE49-F238E27FC236}">
                <a16:creationId xmlns:a16="http://schemas.microsoft.com/office/drawing/2014/main" id="{BAEA45BE-22AC-DCDB-F3AF-FAB4F51DA4EA}"/>
              </a:ext>
            </a:extLst>
          </p:cNvPr>
          <p:cNvSpPr txBox="1">
            <a:spLocks noGrp="1"/>
          </p:cNvSpPr>
          <p:nvPr>
            <p:ph type="body" idx="22"/>
          </p:nvPr>
        </p:nvSpPr>
        <p:spPr>
          <a:xfrm>
            <a:off x="8813691" y="1888307"/>
            <a:ext cx="2313007" cy="698500"/>
          </a:xfrm>
          <a:prstGeom prst="rect">
            <a:avLst/>
          </a:prstGeom>
          <a:noFill/>
          <a:ln>
            <a:noFill/>
          </a:ln>
        </p:spPr>
        <p:txBody>
          <a:bodyPr spcFirstLastPara="1" wrap="square" lIns="91425" tIns="45700" rIns="91425" bIns="45700" anchor="ctr" anchorCtr="0">
            <a:noAutofit/>
          </a:bodyPr>
          <a:lstStyle>
            <a:lvl1pPr marL="457189" marR="0" lvl="0" indent="-228594" algn="ctr" rtl="0">
              <a:lnSpc>
                <a:spcPct val="90000"/>
              </a:lnSpc>
              <a:spcBef>
                <a:spcPts val="1000"/>
              </a:spcBef>
              <a:spcAft>
                <a:spcPts val="0"/>
              </a:spcAft>
              <a:buClr>
                <a:srgbClr val="FFFFFF"/>
              </a:buClr>
              <a:buSzPts val="1600"/>
              <a:buFont typeface="Arial"/>
              <a:buNone/>
              <a:defRPr sz="2133" b="0" i="0" u="none" strike="noStrike" cap="none">
                <a:solidFill>
                  <a:srgbClr val="FFFFFF"/>
                </a:solidFill>
                <a:latin typeface="Lato"/>
                <a:ea typeface="Lato"/>
                <a:cs typeface="Lato"/>
                <a:sym typeface="Lato"/>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6" name="Google Shape;133;p57">
            <a:extLst>
              <a:ext uri="{FF2B5EF4-FFF2-40B4-BE49-F238E27FC236}">
                <a16:creationId xmlns:a16="http://schemas.microsoft.com/office/drawing/2014/main" id="{B73679F8-6032-D29F-3A42-2504A4A2531F}"/>
              </a:ext>
            </a:extLst>
          </p:cNvPr>
          <p:cNvSpPr txBox="1">
            <a:spLocks noGrp="1"/>
          </p:cNvSpPr>
          <p:nvPr>
            <p:ph type="body" idx="23" hasCustomPrompt="1"/>
          </p:nvPr>
        </p:nvSpPr>
        <p:spPr>
          <a:xfrm>
            <a:off x="3418465" y="2750396"/>
            <a:ext cx="2313006" cy="3028487"/>
          </a:xfrm>
          <a:prstGeom prst="rect">
            <a:avLst/>
          </a:prstGeom>
          <a:noFill/>
          <a:ln>
            <a:noFill/>
          </a:ln>
        </p:spPr>
        <p:txBody>
          <a:bodyPr spcFirstLastPara="1" wrap="square" lIns="72000" tIns="45700" rIns="72000" bIns="45700" anchor="t" anchorCtr="0">
            <a:noAutofit/>
          </a:bodyPr>
          <a:lstStyle>
            <a:lvl1pPr marL="457189" marR="0" lvl="0" indent="-228594" algn="l" rtl="0">
              <a:lnSpc>
                <a:spcPct val="100000"/>
              </a:lnSpc>
              <a:spcBef>
                <a:spcPts val="0"/>
              </a:spcBef>
              <a:spcAft>
                <a:spcPts val="0"/>
              </a:spcAft>
              <a:buClr>
                <a:schemeClr val="accent1"/>
              </a:buClr>
              <a:buSzPts val="1200"/>
              <a:buFont typeface="Arial"/>
              <a:buNone/>
              <a:defRPr sz="1600" b="0" i="0" u="none" strike="noStrike" cap="none">
                <a:solidFill>
                  <a:schemeClr val="accent1"/>
                </a:solidFill>
                <a:latin typeface="Lato"/>
                <a:ea typeface="Lato"/>
                <a:cs typeface="Lato"/>
                <a:sym typeface="Lato"/>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r>
              <a:rPr lang="en-SG" dirty="0"/>
              <a:t>LOL</a:t>
            </a:r>
            <a:endParaRPr dirty="0"/>
          </a:p>
        </p:txBody>
      </p:sp>
      <p:sp>
        <p:nvSpPr>
          <p:cNvPr id="17" name="Google Shape;133;p57">
            <a:extLst>
              <a:ext uri="{FF2B5EF4-FFF2-40B4-BE49-F238E27FC236}">
                <a16:creationId xmlns:a16="http://schemas.microsoft.com/office/drawing/2014/main" id="{C5F790C5-CB51-9768-F5AA-BFA5B7E18498}"/>
              </a:ext>
            </a:extLst>
          </p:cNvPr>
          <p:cNvSpPr txBox="1">
            <a:spLocks noGrp="1"/>
          </p:cNvSpPr>
          <p:nvPr>
            <p:ph type="body" idx="24" hasCustomPrompt="1"/>
          </p:nvPr>
        </p:nvSpPr>
        <p:spPr>
          <a:xfrm>
            <a:off x="6146861" y="2743224"/>
            <a:ext cx="2313006" cy="3028487"/>
          </a:xfrm>
          <a:prstGeom prst="rect">
            <a:avLst/>
          </a:prstGeom>
          <a:noFill/>
          <a:ln>
            <a:noFill/>
          </a:ln>
        </p:spPr>
        <p:txBody>
          <a:bodyPr spcFirstLastPara="1" wrap="square" lIns="72000" tIns="45700" rIns="72000" bIns="45700" anchor="t" anchorCtr="0">
            <a:noAutofit/>
          </a:bodyPr>
          <a:lstStyle>
            <a:lvl1pPr marL="457189" marR="0" lvl="0" indent="-228594" algn="l" rtl="0">
              <a:lnSpc>
                <a:spcPct val="100000"/>
              </a:lnSpc>
              <a:spcBef>
                <a:spcPts val="0"/>
              </a:spcBef>
              <a:spcAft>
                <a:spcPts val="0"/>
              </a:spcAft>
              <a:buClr>
                <a:schemeClr val="accent1"/>
              </a:buClr>
              <a:buSzPts val="1200"/>
              <a:buFont typeface="Arial"/>
              <a:buNone/>
              <a:defRPr sz="1600" b="0" i="0" u="none" strike="noStrike" cap="none">
                <a:solidFill>
                  <a:schemeClr val="accent1"/>
                </a:solidFill>
                <a:latin typeface="Lato"/>
                <a:ea typeface="Lato"/>
                <a:cs typeface="Lato"/>
                <a:sym typeface="Lato"/>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r>
              <a:rPr lang="en-SG" dirty="0"/>
              <a:t>LOL</a:t>
            </a:r>
            <a:endParaRPr dirty="0"/>
          </a:p>
        </p:txBody>
      </p:sp>
      <p:sp>
        <p:nvSpPr>
          <p:cNvPr id="18" name="Google Shape;133;p57">
            <a:extLst>
              <a:ext uri="{FF2B5EF4-FFF2-40B4-BE49-F238E27FC236}">
                <a16:creationId xmlns:a16="http://schemas.microsoft.com/office/drawing/2014/main" id="{1CDBF85A-D044-1522-376A-50C542FA39DE}"/>
              </a:ext>
            </a:extLst>
          </p:cNvPr>
          <p:cNvSpPr txBox="1">
            <a:spLocks noGrp="1"/>
          </p:cNvSpPr>
          <p:nvPr>
            <p:ph type="body" idx="25" hasCustomPrompt="1"/>
          </p:nvPr>
        </p:nvSpPr>
        <p:spPr>
          <a:xfrm>
            <a:off x="8858153" y="2750396"/>
            <a:ext cx="2313006" cy="3028487"/>
          </a:xfrm>
          <a:prstGeom prst="rect">
            <a:avLst/>
          </a:prstGeom>
          <a:noFill/>
          <a:ln>
            <a:noFill/>
          </a:ln>
        </p:spPr>
        <p:txBody>
          <a:bodyPr spcFirstLastPara="1" wrap="square" lIns="72000" tIns="45700" rIns="72000" bIns="45700" anchor="t" anchorCtr="0">
            <a:noAutofit/>
          </a:bodyPr>
          <a:lstStyle>
            <a:lvl1pPr marL="457189" marR="0" lvl="0" indent="-228594" algn="l" rtl="0">
              <a:lnSpc>
                <a:spcPct val="100000"/>
              </a:lnSpc>
              <a:spcBef>
                <a:spcPts val="0"/>
              </a:spcBef>
              <a:spcAft>
                <a:spcPts val="0"/>
              </a:spcAft>
              <a:buClr>
                <a:schemeClr val="accent1"/>
              </a:buClr>
              <a:buSzPts val="1200"/>
              <a:buFont typeface="Arial"/>
              <a:buNone/>
              <a:defRPr sz="1600" b="0" i="0" u="none" strike="noStrike" cap="none">
                <a:solidFill>
                  <a:schemeClr val="accent1"/>
                </a:solidFill>
                <a:latin typeface="Lato"/>
                <a:ea typeface="Lato"/>
                <a:cs typeface="Lato"/>
                <a:sym typeface="Lato"/>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r>
              <a:rPr lang="en-SG" dirty="0"/>
              <a:t>LOL</a:t>
            </a:r>
            <a:endParaRPr dirty="0"/>
          </a:p>
        </p:txBody>
      </p:sp>
    </p:spTree>
    <p:extLst>
      <p:ext uri="{BB962C8B-B14F-4D97-AF65-F5344CB8AC3E}">
        <p14:creationId xmlns:p14="http://schemas.microsoft.com/office/powerpoint/2010/main" val="3247545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our value chains" preserve="1" userDrawn="1">
  <p:cSld name="1_Four value chains">
    <p:spTree>
      <p:nvGrpSpPr>
        <p:cNvPr id="1" name="Shape 128"/>
        <p:cNvGrpSpPr/>
        <p:nvPr/>
      </p:nvGrpSpPr>
      <p:grpSpPr>
        <a:xfrm>
          <a:off x="0" y="0"/>
          <a:ext cx="0" cy="0"/>
          <a:chOff x="0" y="0"/>
          <a:chExt cx="0" cy="0"/>
        </a:xfrm>
      </p:grpSpPr>
      <p:sp>
        <p:nvSpPr>
          <p:cNvPr id="129" name="Google Shape;129;p57"/>
          <p:cNvSpPr txBox="1"/>
          <p:nvPr/>
        </p:nvSpPr>
        <p:spPr>
          <a:xfrm>
            <a:off x="791636" y="6297123"/>
            <a:ext cx="2378073" cy="16414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US" sz="1067" b="1" i="0" u="none" strike="noStrike" cap="none">
                <a:solidFill>
                  <a:schemeClr val="accent3"/>
                </a:solidFill>
                <a:latin typeface="Lato"/>
                <a:ea typeface="Lato"/>
                <a:cs typeface="Lato"/>
                <a:sym typeface="Lato"/>
              </a:rPr>
              <a:t>180 DEGREES </a:t>
            </a:r>
            <a:r>
              <a:rPr lang="en-US" sz="1067" b="1" i="0" u="none" strike="noStrike" cap="none">
                <a:solidFill>
                  <a:schemeClr val="accent2"/>
                </a:solidFill>
                <a:latin typeface="Lato"/>
                <a:ea typeface="Lato"/>
                <a:cs typeface="Lato"/>
                <a:sym typeface="Lato"/>
              </a:rPr>
              <a:t>CONSULTING</a:t>
            </a:r>
            <a:endParaRPr sz="1067" b="1" i="0" u="none" strike="noStrike" cap="none">
              <a:solidFill>
                <a:schemeClr val="accent2"/>
              </a:solidFill>
              <a:latin typeface="Lato"/>
              <a:ea typeface="Lato"/>
              <a:cs typeface="Lato"/>
              <a:sym typeface="Lato"/>
            </a:endParaRPr>
          </a:p>
        </p:txBody>
      </p:sp>
      <p:sp>
        <p:nvSpPr>
          <p:cNvPr id="130" name="Google Shape;130;p57"/>
          <p:cNvSpPr txBox="1"/>
          <p:nvPr/>
        </p:nvSpPr>
        <p:spPr>
          <a:xfrm>
            <a:off x="10585898" y="6297123"/>
            <a:ext cx="275991" cy="164148"/>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1067" b="0" i="0" u="none" strike="noStrike" cap="none">
                <a:solidFill>
                  <a:schemeClr val="accent4"/>
                </a:solidFill>
                <a:latin typeface="Lato"/>
                <a:ea typeface="Lato"/>
                <a:cs typeface="Lato"/>
                <a:sym typeface="Lato"/>
              </a:rPr>
              <a:pPr marL="0" marR="0" lvl="0" indent="0" algn="r" rtl="0">
                <a:lnSpc>
                  <a:spcPct val="100000"/>
                </a:lnSpc>
                <a:spcBef>
                  <a:spcPts val="0"/>
                </a:spcBef>
                <a:spcAft>
                  <a:spcPts val="0"/>
                </a:spcAft>
                <a:buClr>
                  <a:srgbClr val="000000"/>
                </a:buClr>
                <a:buSzPts val="800"/>
                <a:buFont typeface="Arial"/>
                <a:buNone/>
              </a:pPr>
              <a:t>‹#›</a:t>
            </a:fld>
            <a:endParaRPr sz="1067" b="0" i="0" u="none" strike="noStrike" cap="none">
              <a:solidFill>
                <a:schemeClr val="accent4"/>
              </a:solidFill>
              <a:latin typeface="Lato"/>
              <a:ea typeface="Lato"/>
              <a:cs typeface="Lato"/>
              <a:sym typeface="Lato"/>
            </a:endParaRPr>
          </a:p>
        </p:txBody>
      </p:sp>
      <p:sp>
        <p:nvSpPr>
          <p:cNvPr id="131" name="Google Shape;131;p57">
            <a:hlinkClick r:id="" action="ppaction://hlinkshowjump?jump=nextslide"/>
          </p:cNvPr>
          <p:cNvSpPr/>
          <p:nvPr/>
        </p:nvSpPr>
        <p:spPr>
          <a:xfrm>
            <a:off x="11209906" y="6284424"/>
            <a:ext cx="188345" cy="188345"/>
          </a:xfrm>
          <a:custGeom>
            <a:avLst/>
            <a:gdLst/>
            <a:ahLst/>
            <a:cxnLst/>
            <a:rect l="l" t="t" r="r" b="b"/>
            <a:pathLst>
              <a:path w="2350" h="2350" extrusionOk="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800" b="0" i="0" u="none" strike="noStrike" cap="none">
              <a:solidFill>
                <a:schemeClr val="dk1"/>
              </a:solidFill>
              <a:latin typeface="Calibri"/>
              <a:ea typeface="Calibri"/>
              <a:cs typeface="Calibri"/>
              <a:sym typeface="Calibri"/>
            </a:endParaRPr>
          </a:p>
        </p:txBody>
      </p:sp>
      <p:sp>
        <p:nvSpPr>
          <p:cNvPr id="132" name="Google Shape;132;p57">
            <a:hlinkClick r:id="" action="ppaction://hlinkshowjump?jump=previousslide"/>
          </p:cNvPr>
          <p:cNvSpPr/>
          <p:nvPr/>
        </p:nvSpPr>
        <p:spPr>
          <a:xfrm>
            <a:off x="10992132" y="6284424"/>
            <a:ext cx="188345" cy="188345"/>
          </a:xfrm>
          <a:custGeom>
            <a:avLst/>
            <a:gdLst/>
            <a:ahLst/>
            <a:cxnLst/>
            <a:rect l="l" t="t" r="r" b="b"/>
            <a:pathLst>
              <a:path w="2350" h="2350" extrusionOk="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800" b="0" i="0" u="none" strike="noStrike" cap="none">
              <a:solidFill>
                <a:schemeClr val="dk1"/>
              </a:solidFill>
              <a:latin typeface="Calibri"/>
              <a:ea typeface="Calibri"/>
              <a:cs typeface="Calibri"/>
              <a:sym typeface="Calibri"/>
            </a:endParaRPr>
          </a:p>
        </p:txBody>
      </p:sp>
      <p:sp>
        <p:nvSpPr>
          <p:cNvPr id="133" name="Google Shape;133;p57"/>
          <p:cNvSpPr txBox="1">
            <a:spLocks noGrp="1"/>
          </p:cNvSpPr>
          <p:nvPr>
            <p:ph type="body" idx="1" hasCustomPrompt="1"/>
          </p:nvPr>
        </p:nvSpPr>
        <p:spPr>
          <a:xfrm>
            <a:off x="1120531" y="2721965"/>
            <a:ext cx="3137905" cy="3028487"/>
          </a:xfrm>
          <a:prstGeom prst="rect">
            <a:avLst/>
          </a:prstGeom>
          <a:noFill/>
          <a:ln>
            <a:noFill/>
          </a:ln>
        </p:spPr>
        <p:txBody>
          <a:bodyPr spcFirstLastPara="1" wrap="square" lIns="72000" tIns="45700" rIns="72000" bIns="45700" anchor="t" anchorCtr="0">
            <a:noAutofit/>
          </a:bodyPr>
          <a:lstStyle>
            <a:lvl1pPr marL="457189" marR="0" lvl="0" indent="-228594" algn="l" rtl="0">
              <a:lnSpc>
                <a:spcPct val="100000"/>
              </a:lnSpc>
              <a:spcBef>
                <a:spcPts val="0"/>
              </a:spcBef>
              <a:spcAft>
                <a:spcPts val="0"/>
              </a:spcAft>
              <a:buClr>
                <a:schemeClr val="accent1"/>
              </a:buClr>
              <a:buSzPts val="1200"/>
              <a:buFont typeface="Arial"/>
              <a:buNone/>
              <a:defRPr sz="1600" b="0" i="0" u="none" strike="noStrike" cap="none">
                <a:solidFill>
                  <a:schemeClr val="accent1"/>
                </a:solidFill>
                <a:latin typeface="Lato"/>
                <a:ea typeface="Lato"/>
                <a:cs typeface="Lato"/>
                <a:sym typeface="Lato"/>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r>
              <a:rPr lang="en-SG" dirty="0"/>
              <a:t>LOL</a:t>
            </a:r>
            <a:endParaRPr dirty="0"/>
          </a:p>
        </p:txBody>
      </p:sp>
      <p:sp>
        <p:nvSpPr>
          <p:cNvPr id="139" name="Google Shape;139;p57"/>
          <p:cNvSpPr/>
          <p:nvPr userDrawn="1"/>
        </p:nvSpPr>
        <p:spPr>
          <a:xfrm>
            <a:off x="1120531" y="1908200"/>
            <a:ext cx="3137905" cy="699345"/>
          </a:xfrm>
          <a:prstGeom prst="chevron">
            <a:avLst>
              <a:gd name="adj" fmla="val 12004"/>
            </a:avLst>
          </a:prstGeom>
          <a:solidFill>
            <a:srgbClr val="55B44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2133" b="0" i="0" u="none" strike="noStrike" cap="none" dirty="0">
              <a:solidFill>
                <a:schemeClr val="lt1"/>
              </a:solidFill>
              <a:latin typeface="Lato Black"/>
              <a:ea typeface="Lato Black"/>
              <a:cs typeface="Lato Black"/>
              <a:sym typeface="Lato Black"/>
            </a:endParaRPr>
          </a:p>
        </p:txBody>
      </p:sp>
      <p:sp>
        <p:nvSpPr>
          <p:cNvPr id="145" name="Google Shape;145;p57"/>
          <p:cNvSpPr txBox="1">
            <a:spLocks noGrp="1"/>
          </p:cNvSpPr>
          <p:nvPr userDrawn="1">
            <p:ph type="body" idx="8"/>
          </p:nvPr>
        </p:nvSpPr>
        <p:spPr>
          <a:xfrm>
            <a:off x="1199868" y="1923292"/>
            <a:ext cx="2650441" cy="698500"/>
          </a:xfrm>
          <a:prstGeom prst="rect">
            <a:avLst/>
          </a:prstGeom>
          <a:noFill/>
          <a:ln>
            <a:noFill/>
          </a:ln>
        </p:spPr>
        <p:txBody>
          <a:bodyPr spcFirstLastPara="1" wrap="square" lIns="91425" tIns="45700" rIns="91425" bIns="45700" anchor="ctr" anchorCtr="0">
            <a:noAutofit/>
          </a:bodyPr>
          <a:lstStyle>
            <a:lvl1pPr marL="457189" marR="0" lvl="0" indent="-228594" algn="ctr" rtl="0">
              <a:lnSpc>
                <a:spcPct val="90000"/>
              </a:lnSpc>
              <a:spcBef>
                <a:spcPts val="1000"/>
              </a:spcBef>
              <a:spcAft>
                <a:spcPts val="0"/>
              </a:spcAft>
              <a:buClr>
                <a:srgbClr val="FFFFFF"/>
              </a:buClr>
              <a:buSzPts val="1600"/>
              <a:buFont typeface="Arial"/>
              <a:buNone/>
              <a:defRPr sz="2133" b="0" i="0" u="none" strike="noStrike" cap="none">
                <a:solidFill>
                  <a:srgbClr val="FFFFFF"/>
                </a:solidFill>
                <a:latin typeface="Lato"/>
                <a:ea typeface="Lato"/>
                <a:cs typeface="Lato"/>
                <a:sym typeface="Lato"/>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46" name="Google Shape;146;p57"/>
          <p:cNvSpPr txBox="1">
            <a:spLocks noGrp="1"/>
          </p:cNvSpPr>
          <p:nvPr userDrawn="1">
            <p:ph type="body" idx="9" hasCustomPrompt="1"/>
          </p:nvPr>
        </p:nvSpPr>
        <p:spPr>
          <a:xfrm>
            <a:off x="766763" y="435619"/>
            <a:ext cx="10604499" cy="622712"/>
          </a:xfrm>
          <a:prstGeom prst="rect">
            <a:avLst/>
          </a:prstGeom>
          <a:noFill/>
          <a:ln>
            <a:noFill/>
          </a:ln>
        </p:spPr>
        <p:txBody>
          <a:bodyPr spcFirstLastPara="1" wrap="square" lIns="0" tIns="0" rIns="0" bIns="0" anchor="b" anchorCtr="0">
            <a:noAutofit/>
          </a:bodyPr>
          <a:lstStyle>
            <a:lvl1pPr marL="457189" marR="0" lvl="0" indent="-228594" algn="l" rtl="0">
              <a:lnSpc>
                <a:spcPct val="100000"/>
              </a:lnSpc>
              <a:spcBef>
                <a:spcPts val="0"/>
              </a:spcBef>
              <a:spcAft>
                <a:spcPts val="0"/>
              </a:spcAft>
              <a:buClr>
                <a:schemeClr val="accent1"/>
              </a:buClr>
              <a:buSzPts val="2400"/>
              <a:buFont typeface="Arial"/>
              <a:buNone/>
              <a:defRPr sz="3200" b="0" i="0" u="none" strike="noStrike" cap="none">
                <a:solidFill>
                  <a:schemeClr val="accent1"/>
                </a:solidFill>
                <a:latin typeface="Lato Black"/>
                <a:ea typeface="Lato Black"/>
                <a:cs typeface="Lato Black"/>
                <a:sym typeface="Lato Black"/>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r>
              <a:rPr lang="en-SG" dirty="0"/>
              <a:t>Testing</a:t>
            </a:r>
            <a:endParaRPr dirty="0"/>
          </a:p>
        </p:txBody>
      </p:sp>
      <p:sp>
        <p:nvSpPr>
          <p:cNvPr id="147" name="Google Shape;147;p57"/>
          <p:cNvSpPr txBox="1">
            <a:spLocks noGrp="1"/>
          </p:cNvSpPr>
          <p:nvPr userDrawn="1">
            <p:ph type="body" idx="13"/>
          </p:nvPr>
        </p:nvSpPr>
        <p:spPr>
          <a:xfrm>
            <a:off x="791633" y="1278801"/>
            <a:ext cx="10604499" cy="188459"/>
          </a:xfrm>
          <a:prstGeom prst="rect">
            <a:avLst/>
          </a:prstGeom>
          <a:noFill/>
          <a:ln>
            <a:noFill/>
          </a:ln>
        </p:spPr>
        <p:txBody>
          <a:bodyPr spcFirstLastPara="1" wrap="square" lIns="0" tIns="0" rIns="0" bIns="0" anchor="b" anchorCtr="0">
            <a:noAutofit/>
          </a:bodyPr>
          <a:lstStyle>
            <a:lvl1pPr marL="457189" marR="0" lvl="0" indent="-228594" algn="l" rtl="0">
              <a:lnSpc>
                <a:spcPct val="120000"/>
              </a:lnSpc>
              <a:spcBef>
                <a:spcPts val="0"/>
              </a:spcBef>
              <a:spcAft>
                <a:spcPts val="0"/>
              </a:spcAft>
              <a:buClr>
                <a:schemeClr val="accent4"/>
              </a:buClr>
              <a:buSzPts val="1000"/>
              <a:buFont typeface="Arial"/>
              <a:buNone/>
              <a:defRPr sz="1333" b="0" i="0" u="none" strike="noStrike" cap="none">
                <a:solidFill>
                  <a:schemeClr val="accent4"/>
                </a:solidFill>
                <a:latin typeface="Lato"/>
                <a:ea typeface="Lato"/>
                <a:cs typeface="Lato"/>
                <a:sym typeface="Lato"/>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0" name="Google Shape;150;p57"/>
          <p:cNvSpPr txBox="1">
            <a:spLocks noGrp="1"/>
          </p:cNvSpPr>
          <p:nvPr userDrawn="1">
            <p:ph type="body" idx="15"/>
          </p:nvPr>
        </p:nvSpPr>
        <p:spPr>
          <a:xfrm>
            <a:off x="794033" y="6000867"/>
            <a:ext cx="10594800" cy="283600"/>
          </a:xfrm>
          <a:prstGeom prst="rect">
            <a:avLst/>
          </a:prstGeom>
          <a:noFill/>
          <a:ln>
            <a:noFill/>
          </a:ln>
        </p:spPr>
        <p:txBody>
          <a:bodyPr spcFirstLastPara="1" wrap="square" lIns="0" tIns="0" rIns="0" bIns="0" anchor="t" anchorCtr="0">
            <a:noAutofit/>
          </a:bodyPr>
          <a:lstStyle>
            <a:lvl1pPr marL="457189" marR="0" lvl="0" indent="-228594" algn="l" rtl="0">
              <a:lnSpc>
                <a:spcPct val="100000"/>
              </a:lnSpc>
              <a:spcBef>
                <a:spcPts val="0"/>
              </a:spcBef>
              <a:spcAft>
                <a:spcPts val="0"/>
              </a:spcAft>
              <a:buClr>
                <a:schemeClr val="accent4"/>
              </a:buClr>
              <a:buSzPts val="1200"/>
              <a:buFont typeface="Arial"/>
              <a:buNone/>
              <a:defRPr sz="1600" b="0" i="0" u="none" strike="noStrike" cap="none" baseline="-25000">
                <a:solidFill>
                  <a:schemeClr val="accent4"/>
                </a:solidFill>
                <a:latin typeface="Lato"/>
                <a:ea typeface="Lato"/>
                <a:cs typeface="Lato"/>
                <a:sym typeface="Lato"/>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baseline="-25000">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baseline="-25000">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baseline="-25000">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baseline="-25000">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baseline="-25000">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baseline="-25000">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baseline="-25000">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baseline="-25000">
                <a:solidFill>
                  <a:schemeClr val="dk1"/>
                </a:solidFill>
                <a:latin typeface="Calibri"/>
                <a:ea typeface="Calibri"/>
                <a:cs typeface="Calibri"/>
                <a:sym typeface="Calibri"/>
              </a:defRPr>
            </a:lvl9pPr>
          </a:lstStyle>
          <a:p>
            <a:endParaRPr/>
          </a:p>
        </p:txBody>
      </p:sp>
      <p:sp>
        <p:nvSpPr>
          <p:cNvPr id="2" name="Google Shape;139;p57">
            <a:extLst>
              <a:ext uri="{FF2B5EF4-FFF2-40B4-BE49-F238E27FC236}">
                <a16:creationId xmlns:a16="http://schemas.microsoft.com/office/drawing/2014/main" id="{570B80ED-E678-E99A-1F37-83464C52C66C}"/>
              </a:ext>
            </a:extLst>
          </p:cNvPr>
          <p:cNvSpPr/>
          <p:nvPr userDrawn="1"/>
        </p:nvSpPr>
        <p:spPr>
          <a:xfrm>
            <a:off x="4487379" y="1925282"/>
            <a:ext cx="3137905" cy="699345"/>
          </a:xfrm>
          <a:prstGeom prst="chevron">
            <a:avLst>
              <a:gd name="adj" fmla="val 12004"/>
            </a:avLst>
          </a:prstGeom>
          <a:solidFill>
            <a:srgbClr val="55B44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2133" b="0" i="0" u="none" strike="noStrike" cap="none" dirty="0">
              <a:solidFill>
                <a:schemeClr val="lt1"/>
              </a:solidFill>
              <a:latin typeface="Lato Black"/>
              <a:ea typeface="Lato Black"/>
              <a:cs typeface="Lato Black"/>
              <a:sym typeface="Lato Black"/>
            </a:endParaRPr>
          </a:p>
        </p:txBody>
      </p:sp>
      <p:sp>
        <p:nvSpPr>
          <p:cNvPr id="3" name="Google Shape;139;p57">
            <a:extLst>
              <a:ext uri="{FF2B5EF4-FFF2-40B4-BE49-F238E27FC236}">
                <a16:creationId xmlns:a16="http://schemas.microsoft.com/office/drawing/2014/main" id="{C5A40946-1D19-74E7-AAA0-6DB191804D61}"/>
              </a:ext>
            </a:extLst>
          </p:cNvPr>
          <p:cNvSpPr/>
          <p:nvPr userDrawn="1"/>
        </p:nvSpPr>
        <p:spPr>
          <a:xfrm>
            <a:off x="7854227" y="1922870"/>
            <a:ext cx="3137905" cy="699345"/>
          </a:xfrm>
          <a:prstGeom prst="chevron">
            <a:avLst>
              <a:gd name="adj" fmla="val 12004"/>
            </a:avLst>
          </a:prstGeom>
          <a:solidFill>
            <a:srgbClr val="55B44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2133" b="0" i="0" u="none" strike="noStrike" cap="none" dirty="0">
              <a:solidFill>
                <a:schemeClr val="lt1"/>
              </a:solidFill>
              <a:latin typeface="Lato Black"/>
              <a:ea typeface="Lato Black"/>
              <a:cs typeface="Lato Black"/>
              <a:sym typeface="Lato Black"/>
            </a:endParaRPr>
          </a:p>
        </p:txBody>
      </p:sp>
      <p:sp>
        <p:nvSpPr>
          <p:cNvPr id="4" name="Google Shape;145;p57">
            <a:extLst>
              <a:ext uri="{FF2B5EF4-FFF2-40B4-BE49-F238E27FC236}">
                <a16:creationId xmlns:a16="http://schemas.microsoft.com/office/drawing/2014/main" id="{B34B3F6D-B237-F1ED-D096-E0BF60F3754A}"/>
              </a:ext>
            </a:extLst>
          </p:cNvPr>
          <p:cNvSpPr txBox="1">
            <a:spLocks noGrp="1"/>
          </p:cNvSpPr>
          <p:nvPr>
            <p:ph type="body" idx="16"/>
          </p:nvPr>
        </p:nvSpPr>
        <p:spPr>
          <a:xfrm>
            <a:off x="4688643" y="1923292"/>
            <a:ext cx="2650441" cy="698500"/>
          </a:xfrm>
          <a:prstGeom prst="rect">
            <a:avLst/>
          </a:prstGeom>
          <a:noFill/>
          <a:ln>
            <a:noFill/>
          </a:ln>
        </p:spPr>
        <p:txBody>
          <a:bodyPr spcFirstLastPara="1" wrap="square" lIns="91425" tIns="45700" rIns="91425" bIns="45700" anchor="ctr" anchorCtr="0">
            <a:noAutofit/>
          </a:bodyPr>
          <a:lstStyle>
            <a:lvl1pPr marL="457189" marR="0" lvl="0" indent="-228594" algn="ctr" rtl="0">
              <a:lnSpc>
                <a:spcPct val="90000"/>
              </a:lnSpc>
              <a:spcBef>
                <a:spcPts val="1000"/>
              </a:spcBef>
              <a:spcAft>
                <a:spcPts val="0"/>
              </a:spcAft>
              <a:buClr>
                <a:srgbClr val="FFFFFF"/>
              </a:buClr>
              <a:buSzPts val="1600"/>
              <a:buFont typeface="Arial"/>
              <a:buNone/>
              <a:defRPr sz="2133" b="0" i="0" u="none" strike="noStrike" cap="none">
                <a:solidFill>
                  <a:srgbClr val="FFFFFF"/>
                </a:solidFill>
                <a:latin typeface="Lato"/>
                <a:ea typeface="Lato"/>
                <a:cs typeface="Lato"/>
                <a:sym typeface="Lato"/>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5" name="Google Shape;145;p57">
            <a:extLst>
              <a:ext uri="{FF2B5EF4-FFF2-40B4-BE49-F238E27FC236}">
                <a16:creationId xmlns:a16="http://schemas.microsoft.com/office/drawing/2014/main" id="{AFF66004-7754-7834-F3D6-077DC4F266DA}"/>
              </a:ext>
            </a:extLst>
          </p:cNvPr>
          <p:cNvSpPr txBox="1">
            <a:spLocks noGrp="1"/>
          </p:cNvSpPr>
          <p:nvPr>
            <p:ph type="body" idx="17"/>
          </p:nvPr>
        </p:nvSpPr>
        <p:spPr>
          <a:xfrm>
            <a:off x="8073452" y="1923292"/>
            <a:ext cx="2650441" cy="698500"/>
          </a:xfrm>
          <a:prstGeom prst="rect">
            <a:avLst/>
          </a:prstGeom>
          <a:noFill/>
          <a:ln>
            <a:noFill/>
          </a:ln>
        </p:spPr>
        <p:txBody>
          <a:bodyPr spcFirstLastPara="1" wrap="square" lIns="91425" tIns="45700" rIns="91425" bIns="45700" anchor="ctr" anchorCtr="0">
            <a:noAutofit/>
          </a:bodyPr>
          <a:lstStyle>
            <a:lvl1pPr marL="457189" marR="0" lvl="0" indent="-228594" algn="ctr" rtl="0">
              <a:lnSpc>
                <a:spcPct val="90000"/>
              </a:lnSpc>
              <a:spcBef>
                <a:spcPts val="1000"/>
              </a:spcBef>
              <a:spcAft>
                <a:spcPts val="0"/>
              </a:spcAft>
              <a:buClr>
                <a:srgbClr val="FFFFFF"/>
              </a:buClr>
              <a:buSzPts val="1600"/>
              <a:buFont typeface="Arial"/>
              <a:buNone/>
              <a:defRPr sz="2133" b="0" i="0" u="none" strike="noStrike" cap="none">
                <a:solidFill>
                  <a:srgbClr val="FFFFFF"/>
                </a:solidFill>
                <a:latin typeface="Lato"/>
                <a:ea typeface="Lato"/>
                <a:cs typeface="Lato"/>
                <a:sym typeface="Lato"/>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6" name="Google Shape;133;p57">
            <a:extLst>
              <a:ext uri="{FF2B5EF4-FFF2-40B4-BE49-F238E27FC236}">
                <a16:creationId xmlns:a16="http://schemas.microsoft.com/office/drawing/2014/main" id="{5458A0A7-A5F1-D388-5F28-FFA45BC5D5CB}"/>
              </a:ext>
            </a:extLst>
          </p:cNvPr>
          <p:cNvSpPr txBox="1">
            <a:spLocks noGrp="1"/>
          </p:cNvSpPr>
          <p:nvPr>
            <p:ph type="body" idx="18" hasCustomPrompt="1"/>
          </p:nvPr>
        </p:nvSpPr>
        <p:spPr>
          <a:xfrm>
            <a:off x="4487378" y="2719130"/>
            <a:ext cx="3137905" cy="3028487"/>
          </a:xfrm>
          <a:prstGeom prst="rect">
            <a:avLst/>
          </a:prstGeom>
          <a:noFill/>
          <a:ln>
            <a:noFill/>
          </a:ln>
        </p:spPr>
        <p:txBody>
          <a:bodyPr spcFirstLastPara="1" wrap="square" lIns="72000" tIns="45700" rIns="72000" bIns="45700" anchor="t" anchorCtr="0">
            <a:noAutofit/>
          </a:bodyPr>
          <a:lstStyle>
            <a:lvl1pPr marL="457189" marR="0" lvl="0" indent="-228594" algn="l" rtl="0">
              <a:lnSpc>
                <a:spcPct val="100000"/>
              </a:lnSpc>
              <a:spcBef>
                <a:spcPts val="0"/>
              </a:spcBef>
              <a:spcAft>
                <a:spcPts val="0"/>
              </a:spcAft>
              <a:buClr>
                <a:schemeClr val="accent1"/>
              </a:buClr>
              <a:buSzPts val="1200"/>
              <a:buFont typeface="Arial"/>
              <a:buNone/>
              <a:defRPr sz="1600" b="0" i="0" u="none" strike="noStrike" cap="none">
                <a:solidFill>
                  <a:schemeClr val="accent1"/>
                </a:solidFill>
                <a:latin typeface="Lato"/>
                <a:ea typeface="Lato"/>
                <a:cs typeface="Lato"/>
                <a:sym typeface="Lato"/>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r>
              <a:rPr lang="en-SG" dirty="0"/>
              <a:t>LOL</a:t>
            </a:r>
            <a:endParaRPr dirty="0"/>
          </a:p>
        </p:txBody>
      </p:sp>
      <p:sp>
        <p:nvSpPr>
          <p:cNvPr id="7" name="Google Shape;133;p57">
            <a:extLst>
              <a:ext uri="{FF2B5EF4-FFF2-40B4-BE49-F238E27FC236}">
                <a16:creationId xmlns:a16="http://schemas.microsoft.com/office/drawing/2014/main" id="{F6F21A3A-1309-7B88-9297-3E7716C34026}"/>
              </a:ext>
            </a:extLst>
          </p:cNvPr>
          <p:cNvSpPr txBox="1">
            <a:spLocks noGrp="1"/>
          </p:cNvSpPr>
          <p:nvPr>
            <p:ph type="body" idx="19" hasCustomPrompt="1"/>
          </p:nvPr>
        </p:nvSpPr>
        <p:spPr>
          <a:xfrm>
            <a:off x="7854227" y="2719129"/>
            <a:ext cx="3137905" cy="3028487"/>
          </a:xfrm>
          <a:prstGeom prst="rect">
            <a:avLst/>
          </a:prstGeom>
          <a:noFill/>
          <a:ln>
            <a:noFill/>
          </a:ln>
        </p:spPr>
        <p:txBody>
          <a:bodyPr spcFirstLastPara="1" wrap="square" lIns="72000" tIns="45700" rIns="72000" bIns="45700" anchor="t" anchorCtr="0">
            <a:noAutofit/>
          </a:bodyPr>
          <a:lstStyle>
            <a:lvl1pPr marL="457189" marR="0" lvl="0" indent="-228594" algn="l" rtl="0">
              <a:lnSpc>
                <a:spcPct val="100000"/>
              </a:lnSpc>
              <a:spcBef>
                <a:spcPts val="0"/>
              </a:spcBef>
              <a:spcAft>
                <a:spcPts val="0"/>
              </a:spcAft>
              <a:buClr>
                <a:schemeClr val="accent1"/>
              </a:buClr>
              <a:buSzPts val="1200"/>
              <a:buFont typeface="Arial"/>
              <a:buNone/>
              <a:defRPr sz="1600" b="0" i="0" u="none" strike="noStrike" cap="none">
                <a:solidFill>
                  <a:schemeClr val="accent1"/>
                </a:solidFill>
                <a:latin typeface="Lato"/>
                <a:ea typeface="Lato"/>
                <a:cs typeface="Lato"/>
                <a:sym typeface="Lato"/>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r>
              <a:rPr lang="en-SG" dirty="0"/>
              <a:t>LOL</a:t>
            </a:r>
            <a:endParaRPr dirty="0"/>
          </a:p>
        </p:txBody>
      </p:sp>
    </p:spTree>
    <p:extLst>
      <p:ext uri="{BB962C8B-B14F-4D97-AF65-F5344CB8AC3E}">
        <p14:creationId xmlns:p14="http://schemas.microsoft.com/office/powerpoint/2010/main" val="4063868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E007859-2875-4535-8C46-3848838CB757}"/>
              </a:ext>
            </a:extLst>
          </p:cNvPr>
          <p:cNvGraphicFramePr>
            <a:graphicFrameLocks noChangeAspect="1"/>
          </p:cNvGraphicFramePr>
          <p:nvPr userDrawn="1">
            <p:custDataLst>
              <p:tags r:id="rId13"/>
            </p:custDataLst>
            <p:extLst>
              <p:ext uri="{D42A27DB-BD31-4B8C-83A1-F6EECF244321}">
                <p14:modId xmlns:p14="http://schemas.microsoft.com/office/powerpoint/2010/main" val="3622206076"/>
              </p:ext>
            </p:ext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name="think-cell Slide" r:id="rId14" imgW="425" imgH="424" progId="TCLayout.ActiveDocument.1">
                  <p:embed/>
                </p:oleObj>
              </mc:Choice>
              <mc:Fallback>
                <p:oleObj name="think-cell Slide" r:id="rId14" imgW="425" imgH="424" progId="TCLayout.ActiveDocument.1">
                  <p:embed/>
                  <p:pic>
                    <p:nvPicPr>
                      <p:cNvPr id="3" name="Object 2" hidden="1">
                        <a:extLst>
                          <a:ext uri="{FF2B5EF4-FFF2-40B4-BE49-F238E27FC236}">
                            <a16:creationId xmlns:a16="http://schemas.microsoft.com/office/drawing/2014/main" id="{3E007859-2875-4535-8C46-3848838CB757}"/>
                          </a:ext>
                        </a:extLst>
                      </p:cNvPr>
                      <p:cNvPicPr/>
                      <p:nvPr/>
                    </p:nvPicPr>
                    <p:blipFill>
                      <a:blip r:embed="rId15"/>
                      <a:stretch>
                        <a:fillRect/>
                      </a:stretch>
                    </p:blipFill>
                    <p:spPr>
                      <a:xfrm>
                        <a:off x="2118" y="2118"/>
                        <a:ext cx="2117" cy="2117"/>
                      </a:xfrm>
                      <a:prstGeom prst="rect">
                        <a:avLst/>
                      </a:prstGeom>
                    </p:spPr>
                  </p:pic>
                </p:oleObj>
              </mc:Fallback>
            </mc:AlternateContent>
          </a:graphicData>
        </a:graphic>
      </p:graphicFrame>
      <p:sp>
        <p:nvSpPr>
          <p:cNvPr id="10" name="Google Shape;10;p47"/>
          <p:cNvSpPr/>
          <p:nvPr/>
        </p:nvSpPr>
        <p:spPr>
          <a:xfrm>
            <a:off x="-1294854" y="4396783"/>
            <a:ext cx="960980" cy="429429"/>
          </a:xfrm>
          <a:prstGeom prst="roundRect">
            <a:avLst>
              <a:gd name="adj" fmla="val 16667"/>
            </a:avLst>
          </a:prstGeom>
          <a:solidFill>
            <a:srgbClr val="6E737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67"/>
              <a:buFont typeface="Arial"/>
              <a:buNone/>
            </a:pPr>
            <a:r>
              <a:rPr lang="en-US" sz="1067" b="0" i="0" u="none" strike="noStrike" cap="none">
                <a:solidFill>
                  <a:srgbClr val="FFFFFF"/>
                </a:solidFill>
                <a:latin typeface="Century Gothic"/>
                <a:ea typeface="Century Gothic"/>
                <a:cs typeface="Century Gothic"/>
                <a:sym typeface="Century Gothic"/>
              </a:rPr>
              <a:t>White words</a:t>
            </a:r>
            <a:endParaRPr sz="1400"/>
          </a:p>
        </p:txBody>
      </p:sp>
      <p:sp>
        <p:nvSpPr>
          <p:cNvPr id="11" name="Google Shape;11;p47"/>
          <p:cNvSpPr/>
          <p:nvPr/>
        </p:nvSpPr>
        <p:spPr>
          <a:xfrm>
            <a:off x="-1297945" y="4982388"/>
            <a:ext cx="960980" cy="429429"/>
          </a:xfrm>
          <a:prstGeom prst="roundRect">
            <a:avLst>
              <a:gd name="adj" fmla="val 16667"/>
            </a:avLst>
          </a:prstGeom>
          <a:solidFill>
            <a:srgbClr val="4B5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67"/>
              <a:buFont typeface="Arial"/>
              <a:buNone/>
            </a:pPr>
            <a:r>
              <a:rPr lang="en-US" sz="1067" b="0" i="0" u="none" strike="noStrike" cap="none">
                <a:solidFill>
                  <a:srgbClr val="FFFFFF"/>
                </a:solidFill>
                <a:latin typeface="Century Gothic"/>
                <a:ea typeface="Century Gothic"/>
                <a:cs typeface="Century Gothic"/>
                <a:sym typeface="Century Gothic"/>
              </a:rPr>
              <a:t>White words</a:t>
            </a:r>
            <a:endParaRPr sz="1400"/>
          </a:p>
        </p:txBody>
      </p:sp>
      <p:sp>
        <p:nvSpPr>
          <p:cNvPr id="12" name="Google Shape;12;p47"/>
          <p:cNvSpPr/>
          <p:nvPr/>
        </p:nvSpPr>
        <p:spPr>
          <a:xfrm>
            <a:off x="-1297945" y="2091971"/>
            <a:ext cx="960980" cy="429429"/>
          </a:xfrm>
          <a:prstGeom prst="roundRect">
            <a:avLst>
              <a:gd name="adj" fmla="val 16667"/>
            </a:avLst>
          </a:prstGeom>
          <a:solidFill>
            <a:srgbClr val="55B4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67" b="0" i="0" u="none" strike="noStrike" cap="none">
                <a:solidFill>
                  <a:schemeClr val="lt1"/>
                </a:solidFill>
                <a:latin typeface="Century Gothic"/>
                <a:ea typeface="Century Gothic"/>
                <a:cs typeface="Century Gothic"/>
                <a:sym typeface="Century Gothic"/>
              </a:rPr>
              <a:t>White words</a:t>
            </a:r>
            <a:endParaRPr sz="1400"/>
          </a:p>
        </p:txBody>
      </p:sp>
      <p:sp>
        <p:nvSpPr>
          <p:cNvPr id="13" name="Google Shape;13;p47"/>
          <p:cNvSpPr/>
          <p:nvPr/>
        </p:nvSpPr>
        <p:spPr>
          <a:xfrm>
            <a:off x="-1297946" y="3811176"/>
            <a:ext cx="960980" cy="429429"/>
          </a:xfrm>
          <a:prstGeom prst="roundRect">
            <a:avLst>
              <a:gd name="adj" fmla="val 16667"/>
            </a:avLst>
          </a:prstGeom>
          <a:solidFill>
            <a:srgbClr val="AAAFB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67"/>
              <a:buFont typeface="Arial"/>
              <a:buNone/>
            </a:pPr>
            <a:r>
              <a:rPr lang="en-US" sz="1067" b="0" i="0" u="none" strike="noStrike" cap="none">
                <a:solidFill>
                  <a:srgbClr val="FFFFFF"/>
                </a:solidFill>
                <a:latin typeface="Century Gothic"/>
                <a:ea typeface="Century Gothic"/>
                <a:cs typeface="Century Gothic"/>
                <a:sym typeface="Century Gothic"/>
              </a:rPr>
              <a:t>White words</a:t>
            </a:r>
            <a:endParaRPr sz="1400"/>
          </a:p>
        </p:txBody>
      </p:sp>
      <p:sp>
        <p:nvSpPr>
          <p:cNvPr id="14" name="Google Shape;14;p47"/>
          <p:cNvSpPr/>
          <p:nvPr/>
        </p:nvSpPr>
        <p:spPr>
          <a:xfrm>
            <a:off x="-1297949" y="3226300"/>
            <a:ext cx="960980" cy="429429"/>
          </a:xfrm>
          <a:prstGeom prst="roundRect">
            <a:avLst>
              <a:gd name="adj" fmla="val 16667"/>
            </a:avLst>
          </a:prstGeom>
          <a:solidFill>
            <a:srgbClr val="D4F1D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67"/>
              <a:buFont typeface="Arial"/>
              <a:buNone/>
            </a:pPr>
            <a:r>
              <a:rPr lang="en-US" sz="1067" b="0" i="0" u="none" strike="noStrike" cap="none">
                <a:solidFill>
                  <a:schemeClr val="dk1"/>
                </a:solidFill>
                <a:latin typeface="Century Gothic"/>
                <a:ea typeface="Century Gothic"/>
                <a:cs typeface="Century Gothic"/>
                <a:sym typeface="Century Gothic"/>
              </a:rPr>
              <a:t>Black words</a:t>
            </a:r>
            <a:endParaRPr sz="1400"/>
          </a:p>
        </p:txBody>
      </p:sp>
      <p:sp>
        <p:nvSpPr>
          <p:cNvPr id="15" name="Google Shape;15;p47"/>
          <p:cNvSpPr/>
          <p:nvPr/>
        </p:nvSpPr>
        <p:spPr>
          <a:xfrm>
            <a:off x="-1297950" y="1509715"/>
            <a:ext cx="960980" cy="429429"/>
          </a:xfrm>
          <a:prstGeom prst="roundRect">
            <a:avLst>
              <a:gd name="adj" fmla="val 16667"/>
            </a:avLst>
          </a:prstGeom>
          <a:solidFill>
            <a:srgbClr val="E066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67" b="0" i="0" u="none" strike="noStrike" cap="none">
                <a:solidFill>
                  <a:schemeClr val="lt1"/>
                </a:solidFill>
                <a:latin typeface="Century Gothic"/>
                <a:ea typeface="Century Gothic"/>
                <a:cs typeface="Century Gothic"/>
                <a:sym typeface="Century Gothic"/>
              </a:rPr>
              <a:t>Use Sparingly</a:t>
            </a:r>
            <a:endParaRPr sz="1400"/>
          </a:p>
        </p:txBody>
      </p:sp>
      <p:sp>
        <p:nvSpPr>
          <p:cNvPr id="16" name="Google Shape;16;p47"/>
          <p:cNvSpPr/>
          <p:nvPr/>
        </p:nvSpPr>
        <p:spPr>
          <a:xfrm>
            <a:off x="-1297950" y="2658772"/>
            <a:ext cx="960980" cy="429429"/>
          </a:xfrm>
          <a:prstGeom prst="roundRect">
            <a:avLst>
              <a:gd name="adj" fmla="val 16667"/>
            </a:avLst>
          </a:prstGeom>
          <a:noFill/>
          <a:ln w="9525" cap="flat" cmpd="sng">
            <a:solidFill>
              <a:srgbClr val="3F8630"/>
            </a:solidFill>
            <a:prstDash val="lgDash"/>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067"/>
              <a:buFont typeface="Arial"/>
              <a:buNone/>
            </a:pPr>
            <a:r>
              <a:rPr lang="en-US" sz="1067" b="0" i="0" u="none" strike="noStrike" cap="none">
                <a:solidFill>
                  <a:srgbClr val="000000"/>
                </a:solidFill>
                <a:latin typeface="Century Gothic"/>
                <a:ea typeface="Century Gothic"/>
                <a:cs typeface="Century Gothic"/>
                <a:sym typeface="Century Gothic"/>
              </a:rPr>
              <a:t>Black words</a:t>
            </a:r>
            <a:endParaRPr sz="1400"/>
          </a:p>
        </p:txBody>
      </p:sp>
    </p:spTree>
    <p:extLst>
      <p:ext uri="{BB962C8B-B14F-4D97-AF65-F5344CB8AC3E}">
        <p14:creationId xmlns:p14="http://schemas.microsoft.com/office/powerpoint/2010/main" val="2902041934"/>
      </p:ext>
    </p:extLst>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8" r:id="rId6"/>
    <p:sldLayoutId id="2147483669" r:id="rId7"/>
    <p:sldLayoutId id="2147483670" r:id="rId8"/>
    <p:sldLayoutId id="2147483672" r:id="rId9"/>
    <p:sldLayoutId id="2147483673"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83">
          <p15:clr>
            <a:srgbClr val="F26B43"/>
          </p15:clr>
        </p15:guide>
        <p15:guide id="2" pos="7197">
          <p15:clr>
            <a:srgbClr val="F26B43"/>
          </p15:clr>
        </p15:guide>
        <p15:guide id="3" orient="horz" pos="822">
          <p15:clr>
            <a:srgbClr val="F26B43"/>
          </p15:clr>
        </p15:guide>
        <p15:guide id="4" orient="horz" pos="278">
          <p15:clr>
            <a:srgbClr val="F26B43"/>
          </p15:clr>
        </p15:guide>
        <p15:guide id="5" orient="horz" pos="3702">
          <p15:clr>
            <a:srgbClr val="F26B43"/>
          </p15:clr>
        </p15:guide>
        <p15:guide id="6" orient="horz" pos="3884">
          <p15:clr>
            <a:srgbClr val="F26B43"/>
          </p15:clr>
        </p15:guide>
        <p15:guide id="7"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image" Target="../media/image3.emf"/><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oleObject" Target="../embeddings/oleObject11.bin"/><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slideLayout" Target="../slideLayouts/slideLayout4.xml"/><Relationship Id="rId5" Type="http://schemas.openxmlformats.org/officeDocument/2006/relationships/tags" Target="../tags/tag52.xml"/><Relationship Id="rId10" Type="http://schemas.openxmlformats.org/officeDocument/2006/relationships/tags" Target="../tags/tag57.xml"/><Relationship Id="rId4" Type="http://schemas.openxmlformats.org/officeDocument/2006/relationships/tags" Target="../tags/tag51.xml"/><Relationship Id="rId9" Type="http://schemas.openxmlformats.org/officeDocument/2006/relationships/tags" Target="../tags/tag56.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image" Target="../media/image3.emf"/><Relationship Id="rId4" Type="http://schemas.openxmlformats.org/officeDocument/2006/relationships/oleObject" Target="../embeddings/oleObject12.bin"/></Relationships>
</file>

<file path=ppt/slides/_rels/slide2.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tags" Target="../tags/tag19.xml"/><Relationship Id="rId18" Type="http://schemas.openxmlformats.org/officeDocument/2006/relationships/tags" Target="../tags/tag24.xml"/><Relationship Id="rId3" Type="http://schemas.openxmlformats.org/officeDocument/2006/relationships/tags" Target="../tags/tag9.xml"/><Relationship Id="rId21" Type="http://schemas.openxmlformats.org/officeDocument/2006/relationships/oleObject" Target="../embeddings/oleObject3.bin"/><Relationship Id="rId7" Type="http://schemas.openxmlformats.org/officeDocument/2006/relationships/tags" Target="../tags/tag13.xml"/><Relationship Id="rId12" Type="http://schemas.openxmlformats.org/officeDocument/2006/relationships/tags" Target="../tags/tag18.xml"/><Relationship Id="rId17" Type="http://schemas.openxmlformats.org/officeDocument/2006/relationships/tags" Target="../tags/tag23.xml"/><Relationship Id="rId2" Type="http://schemas.openxmlformats.org/officeDocument/2006/relationships/tags" Target="../tags/tag8.xml"/><Relationship Id="rId16" Type="http://schemas.openxmlformats.org/officeDocument/2006/relationships/tags" Target="../tags/tag22.xml"/><Relationship Id="rId20" Type="http://schemas.openxmlformats.org/officeDocument/2006/relationships/slideLayout" Target="../slideLayouts/slideLayout4.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5" Type="http://schemas.openxmlformats.org/officeDocument/2006/relationships/tags" Target="../tags/tag11.xml"/><Relationship Id="rId15" Type="http://schemas.openxmlformats.org/officeDocument/2006/relationships/tags" Target="../tags/tag21.xml"/><Relationship Id="rId10" Type="http://schemas.openxmlformats.org/officeDocument/2006/relationships/tags" Target="../tags/tag16.xml"/><Relationship Id="rId19" Type="http://schemas.openxmlformats.org/officeDocument/2006/relationships/tags" Target="../tags/tag25.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tags" Target="../tags/tag20.xml"/><Relationship Id="rId22" Type="http://schemas.openxmlformats.org/officeDocument/2006/relationships/image" Target="../media/image3.emf"/></Relationships>
</file>

<file path=ppt/slides/_rels/slide3.xml.rels><?xml version="1.0" encoding="UTF-8" standalone="yes"?>
<Relationships xmlns="http://schemas.openxmlformats.org/package/2006/relationships"><Relationship Id="rId8" Type="http://schemas.openxmlformats.org/officeDocument/2006/relationships/tags" Target="../tags/tag33.xml"/><Relationship Id="rId13" Type="http://schemas.openxmlformats.org/officeDocument/2006/relationships/image" Target="../media/image3.emf"/><Relationship Id="rId3" Type="http://schemas.openxmlformats.org/officeDocument/2006/relationships/tags" Target="../tags/tag28.xml"/><Relationship Id="rId7" Type="http://schemas.openxmlformats.org/officeDocument/2006/relationships/tags" Target="../tags/tag32.xml"/><Relationship Id="rId12" Type="http://schemas.openxmlformats.org/officeDocument/2006/relationships/oleObject" Target="../embeddings/oleObject4.bin"/><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slideLayout" Target="../slideLayouts/slideLayout5.xml"/><Relationship Id="rId5" Type="http://schemas.openxmlformats.org/officeDocument/2006/relationships/tags" Target="../tags/tag30.xml"/><Relationship Id="rId15" Type="http://schemas.openxmlformats.org/officeDocument/2006/relationships/chart" Target="../charts/chart2.xml"/><Relationship Id="rId10" Type="http://schemas.openxmlformats.org/officeDocument/2006/relationships/tags" Target="../tags/tag35.xml"/><Relationship Id="rId4" Type="http://schemas.openxmlformats.org/officeDocument/2006/relationships/tags" Target="../tags/tag29.xml"/><Relationship Id="rId9" Type="http://schemas.openxmlformats.org/officeDocument/2006/relationships/tags" Target="../tags/tag34.xml"/><Relationship Id="rId14" Type="http://schemas.openxmlformats.org/officeDocument/2006/relationships/chart" Target="../charts/char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image" Target="../media/image3.emf"/><Relationship Id="rId4"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3.emf"/><Relationship Id="rId4"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image" Target="../media/image3.emf"/><Relationship Id="rId4" Type="http://schemas.openxmlformats.org/officeDocument/2006/relationships/oleObject" Target="../embeddings/oleObject7.bin"/></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image" Target="../media/image3.emf"/><Relationship Id="rId4"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image" Target="../media/image3.emf"/><Relationship Id="rId4"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image" Target="../media/image3.emf"/><Relationship Id="rId4" Type="http://schemas.openxmlformats.org/officeDocument/2006/relationships/oleObject" Target="../embeddings/oleObject1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9ACC32-EEF1-3380-E37F-59228B558282}"/>
              </a:ext>
            </a:extLst>
          </p:cNvPr>
          <p:cNvSpPr>
            <a:spLocks noGrp="1"/>
          </p:cNvSpPr>
          <p:nvPr>
            <p:ph sz="quarter" idx="10"/>
          </p:nvPr>
        </p:nvSpPr>
        <p:spPr>
          <a:xfrm>
            <a:off x="676870" y="3016470"/>
            <a:ext cx="4143619" cy="1334842"/>
          </a:xfrm>
        </p:spPr>
        <p:txBody>
          <a:bodyPr/>
          <a:lstStyle/>
          <a:p>
            <a:r>
              <a:rPr lang="en-SG" sz="4800" dirty="0">
                <a:solidFill>
                  <a:schemeClr val="bg1"/>
                </a:solidFill>
              </a:rPr>
              <a:t>Health Hack 2024</a:t>
            </a:r>
          </a:p>
        </p:txBody>
      </p:sp>
    </p:spTree>
    <p:extLst>
      <p:ext uri="{BB962C8B-B14F-4D97-AF65-F5344CB8AC3E}">
        <p14:creationId xmlns:p14="http://schemas.microsoft.com/office/powerpoint/2010/main" val="3402220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BDF832-4D66-72F3-4EB9-0B00DFA0DA6D}"/>
              </a:ext>
            </a:extLst>
          </p:cNvPr>
          <p:cNvSpPr>
            <a:spLocks noGrp="1"/>
          </p:cNvSpPr>
          <p:nvPr>
            <p:ph type="body" idx="1"/>
          </p:nvPr>
        </p:nvSpPr>
        <p:spPr/>
        <p:txBody>
          <a:bodyPr/>
          <a:lstStyle/>
          <a:p>
            <a:r>
              <a:rPr lang="en-SG" dirty="0"/>
              <a:t>Implications of under-detection of Hypertension</a:t>
            </a:r>
          </a:p>
        </p:txBody>
      </p:sp>
      <p:sp>
        <p:nvSpPr>
          <p:cNvPr id="3" name="Text Placeholder 2">
            <a:extLst>
              <a:ext uri="{FF2B5EF4-FFF2-40B4-BE49-F238E27FC236}">
                <a16:creationId xmlns:a16="http://schemas.microsoft.com/office/drawing/2014/main" id="{CC2E4ABF-502A-B81A-B239-9C86A95E63D1}"/>
              </a:ext>
            </a:extLst>
          </p:cNvPr>
          <p:cNvSpPr>
            <a:spLocks noGrp="1"/>
          </p:cNvSpPr>
          <p:nvPr>
            <p:ph type="body" idx="2"/>
          </p:nvPr>
        </p:nvSpPr>
        <p:spPr/>
        <p:txBody>
          <a:bodyPr/>
          <a:lstStyle/>
          <a:p>
            <a:endParaRPr lang="en-SG"/>
          </a:p>
        </p:txBody>
      </p:sp>
      <p:sp>
        <p:nvSpPr>
          <p:cNvPr id="4" name="Text Placeholder 3">
            <a:extLst>
              <a:ext uri="{FF2B5EF4-FFF2-40B4-BE49-F238E27FC236}">
                <a16:creationId xmlns:a16="http://schemas.microsoft.com/office/drawing/2014/main" id="{E42B3F5F-6734-058B-46F3-34F071BD0846}"/>
              </a:ext>
            </a:extLst>
          </p:cNvPr>
          <p:cNvSpPr>
            <a:spLocks noGrp="1"/>
          </p:cNvSpPr>
          <p:nvPr>
            <p:ph type="body" idx="4"/>
          </p:nvPr>
        </p:nvSpPr>
        <p:spPr/>
        <p:txBody>
          <a:bodyPr/>
          <a:lstStyle/>
          <a:p>
            <a:endParaRPr lang="en-SG"/>
          </a:p>
        </p:txBody>
      </p:sp>
    </p:spTree>
    <p:extLst>
      <p:ext uri="{BB962C8B-B14F-4D97-AF65-F5344CB8AC3E}">
        <p14:creationId xmlns:p14="http://schemas.microsoft.com/office/powerpoint/2010/main" val="517856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4745F114-77F0-7020-595A-11E9ED063039}"/>
              </a:ext>
            </a:extLst>
          </p:cNvPr>
          <p:cNvGraphicFramePr>
            <a:graphicFrameLocks noChangeAspect="1"/>
          </p:cNvGraphicFramePr>
          <p:nvPr>
            <p:custDataLst>
              <p:tags r:id="rId1"/>
            </p:custDataLst>
            <p:extLst>
              <p:ext uri="{D42A27DB-BD31-4B8C-83A1-F6EECF244321}">
                <p14:modId xmlns:p14="http://schemas.microsoft.com/office/powerpoint/2010/main" val="18118273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408" imgH="408" progId="TCLayout.ActiveDocument.1">
                  <p:embed/>
                </p:oleObj>
              </mc:Choice>
              <mc:Fallback>
                <p:oleObj name="think-cell Slide" r:id="rId12" imgW="408" imgH="408" progId="TCLayout.ActiveDocument.1">
                  <p:embed/>
                  <p:pic>
                    <p:nvPicPr>
                      <p:cNvPr id="7" name="think-cell data - do not delete" hidden="1">
                        <a:extLst>
                          <a:ext uri="{FF2B5EF4-FFF2-40B4-BE49-F238E27FC236}">
                            <a16:creationId xmlns:a16="http://schemas.microsoft.com/office/drawing/2014/main" id="{4745F114-77F0-7020-595A-11E9ED063039}"/>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Text Placeholder 1">
            <a:extLst>
              <a:ext uri="{FF2B5EF4-FFF2-40B4-BE49-F238E27FC236}">
                <a16:creationId xmlns:a16="http://schemas.microsoft.com/office/drawing/2014/main" id="{A82F2F23-15F4-1CE4-83F2-AAA8851C0F92}"/>
              </a:ext>
            </a:extLst>
          </p:cNvPr>
          <p:cNvSpPr>
            <a:spLocks noGrp="1"/>
          </p:cNvSpPr>
          <p:nvPr>
            <p:ph type="body" idx="1"/>
          </p:nvPr>
        </p:nvSpPr>
        <p:spPr>
          <a:xfrm>
            <a:off x="766763" y="275890"/>
            <a:ext cx="10604499" cy="622712"/>
          </a:xfrm>
        </p:spPr>
        <p:txBody>
          <a:bodyPr/>
          <a:lstStyle/>
          <a:p>
            <a:r>
              <a:rPr lang="en-SG" dirty="0"/>
              <a:t>Proposed Solution Scope to address Patient’s Negligence</a:t>
            </a:r>
          </a:p>
        </p:txBody>
      </p:sp>
      <p:sp>
        <p:nvSpPr>
          <p:cNvPr id="3" name="Text Placeholder 2">
            <a:extLst>
              <a:ext uri="{FF2B5EF4-FFF2-40B4-BE49-F238E27FC236}">
                <a16:creationId xmlns:a16="http://schemas.microsoft.com/office/drawing/2014/main" id="{59C12D2F-70A5-BDC6-D4A0-9D0D9632A5D6}"/>
              </a:ext>
            </a:extLst>
          </p:cNvPr>
          <p:cNvSpPr>
            <a:spLocks noGrp="1"/>
          </p:cNvSpPr>
          <p:nvPr>
            <p:ph type="body" idx="2"/>
          </p:nvPr>
        </p:nvSpPr>
        <p:spPr/>
        <p:txBody>
          <a:bodyPr/>
          <a:lstStyle/>
          <a:p>
            <a:endParaRPr lang="en-SG"/>
          </a:p>
        </p:txBody>
      </p:sp>
      <p:sp>
        <p:nvSpPr>
          <p:cNvPr id="13" name="Rectangle: Rounded Corners 12">
            <a:extLst>
              <a:ext uri="{FF2B5EF4-FFF2-40B4-BE49-F238E27FC236}">
                <a16:creationId xmlns:a16="http://schemas.microsoft.com/office/drawing/2014/main" id="{258AA306-5DCC-314D-0A77-8E32F8A1FCCE}"/>
              </a:ext>
            </a:extLst>
          </p:cNvPr>
          <p:cNvSpPr/>
          <p:nvPr>
            <p:custDataLst>
              <p:tags r:id="rId2"/>
            </p:custDataLst>
          </p:nvPr>
        </p:nvSpPr>
        <p:spPr bwMode="auto">
          <a:xfrm>
            <a:off x="793750" y="1073150"/>
            <a:ext cx="10618788" cy="523875"/>
          </a:xfrm>
          <a:prstGeom prst="roundRect">
            <a:avLst>
              <a:gd name="adj" fmla="val 34242"/>
            </a:avLst>
          </a:prstGeom>
          <a:solidFill>
            <a:schemeClr val="bg1"/>
          </a:solidFill>
          <a:ln w="6350" cap="flat" cmpd="sng" algn="ctr">
            <a:solidFill>
              <a:schemeClr val="tx1"/>
            </a:solidFill>
            <a:prstDash val="lgDash"/>
            <a:round/>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9050" tIns="103188" rIns="0" bIns="103188" rtlCol="0" anchor="ctr"/>
          <a:lstStyle/>
          <a:p>
            <a:pPr>
              <a:spcBef>
                <a:spcPct val="0"/>
              </a:spcBef>
              <a:spcAft>
                <a:spcPct val="0"/>
              </a:spcAft>
            </a:pPr>
            <a:r>
              <a:rPr lang="en-SG" sz="1400" dirty="0">
                <a:solidFill>
                  <a:schemeClr val="tx1"/>
                </a:solidFill>
                <a:latin typeface="Lato" panose="020F0502020204030203" pitchFamily="34" charset="0"/>
                <a:ea typeface="Lato" panose="020F0502020204030203" pitchFamily="34" charset="0"/>
                <a:cs typeface="Lato" panose="020F0502020204030203" pitchFamily="34" charset="0"/>
              </a:rPr>
              <a:t>This table demonstrates the key issues raised from the Patient’s negligence and our proposed solution scope </a:t>
            </a:r>
          </a:p>
        </p:txBody>
      </p:sp>
      <p:sp>
        <p:nvSpPr>
          <p:cNvPr id="39" name="Rectangle: Rounded Corners 38">
            <a:extLst>
              <a:ext uri="{FF2B5EF4-FFF2-40B4-BE49-F238E27FC236}">
                <a16:creationId xmlns:a16="http://schemas.microsoft.com/office/drawing/2014/main" id="{15E0D6C0-B789-28B3-854C-A0EC8B2F587C}"/>
              </a:ext>
            </a:extLst>
          </p:cNvPr>
          <p:cNvSpPr/>
          <p:nvPr>
            <p:custDataLst>
              <p:tags r:id="rId3"/>
            </p:custDataLst>
          </p:nvPr>
        </p:nvSpPr>
        <p:spPr bwMode="auto">
          <a:xfrm>
            <a:off x="6499225" y="1965326"/>
            <a:ext cx="4913313" cy="354013"/>
          </a:xfrm>
          <a:prstGeom prst="roundRect">
            <a:avLst>
              <a:gd name="adj" fmla="val 49776"/>
            </a:avLst>
          </a:prstGeom>
          <a:solidFill>
            <a:schemeClr val="accent2"/>
          </a:solidFill>
          <a:ln w="9525" cap="flat" cmpd="sng" algn="ctr">
            <a:solidFill>
              <a:schemeClr val="tx1"/>
            </a:solidFill>
            <a:prstDash val="solid"/>
            <a:round/>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0" tIns="17463" rIns="0" bIns="19050" rtlCol="0" anchor="ctr"/>
          <a:lstStyle/>
          <a:p>
            <a:pPr algn="ctr">
              <a:spcBef>
                <a:spcPct val="0"/>
              </a:spcBef>
              <a:spcAft>
                <a:spcPct val="0"/>
              </a:spcAft>
            </a:pPr>
            <a:r>
              <a:rPr lang="en-SG" sz="1400" dirty="0">
                <a:solidFill>
                  <a:schemeClr val="bg1"/>
                </a:solidFill>
                <a:latin typeface="Lato Black" panose="020F0502020204030203" pitchFamily="34" charset="0"/>
                <a:ea typeface="Lato Black" panose="020F0502020204030203" pitchFamily="34" charset="0"/>
                <a:cs typeface="Lato Black" panose="020F0502020204030203" pitchFamily="34" charset="0"/>
              </a:rPr>
              <a:t>Proposed Solution Scope</a:t>
            </a:r>
          </a:p>
        </p:txBody>
      </p:sp>
      <p:sp>
        <p:nvSpPr>
          <p:cNvPr id="44" name="Rectangle: Rounded Corners 43">
            <a:extLst>
              <a:ext uri="{FF2B5EF4-FFF2-40B4-BE49-F238E27FC236}">
                <a16:creationId xmlns:a16="http://schemas.microsoft.com/office/drawing/2014/main" id="{31B99B74-45FA-D430-6F97-E99C6A2289F5}"/>
              </a:ext>
            </a:extLst>
          </p:cNvPr>
          <p:cNvSpPr/>
          <p:nvPr>
            <p:custDataLst>
              <p:tags r:id="rId4"/>
            </p:custDataLst>
          </p:nvPr>
        </p:nvSpPr>
        <p:spPr bwMode="auto">
          <a:xfrm>
            <a:off x="784225" y="1965326"/>
            <a:ext cx="4913313" cy="354013"/>
          </a:xfrm>
          <a:prstGeom prst="roundRect">
            <a:avLst>
              <a:gd name="adj" fmla="val 49776"/>
            </a:avLst>
          </a:prstGeom>
          <a:solidFill>
            <a:schemeClr val="accent2"/>
          </a:solidFill>
          <a:ln w="9525" cap="flat" cmpd="sng" algn="ctr">
            <a:solidFill>
              <a:schemeClr val="tx1"/>
            </a:solidFill>
            <a:prstDash val="solid"/>
            <a:round/>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588" tIns="17463" rIns="0" bIns="19050" rtlCol="0" anchor="ctr"/>
          <a:lstStyle/>
          <a:p>
            <a:pPr algn="ctr">
              <a:spcBef>
                <a:spcPct val="0"/>
              </a:spcBef>
              <a:spcAft>
                <a:spcPct val="0"/>
              </a:spcAft>
            </a:pPr>
            <a:r>
              <a:rPr lang="en-SG" sz="1400" dirty="0">
                <a:solidFill>
                  <a:schemeClr val="bg1"/>
                </a:solidFill>
                <a:latin typeface="Lato Black" panose="020F0502020204030203" pitchFamily="34" charset="0"/>
                <a:ea typeface="Lato Black" panose="020F0502020204030203" pitchFamily="34" charset="0"/>
                <a:cs typeface="Lato Black" panose="020F0502020204030203" pitchFamily="34" charset="0"/>
              </a:rPr>
              <a:t>Key Issues to address</a:t>
            </a:r>
          </a:p>
        </p:txBody>
      </p:sp>
      <p:sp>
        <p:nvSpPr>
          <p:cNvPr id="72" name="Rectangle: Rounded Corners 71">
            <a:extLst>
              <a:ext uri="{FF2B5EF4-FFF2-40B4-BE49-F238E27FC236}">
                <a16:creationId xmlns:a16="http://schemas.microsoft.com/office/drawing/2014/main" id="{BAD88A10-2983-A2D5-1552-D87E439B263C}"/>
              </a:ext>
            </a:extLst>
          </p:cNvPr>
          <p:cNvSpPr/>
          <p:nvPr>
            <p:custDataLst>
              <p:tags r:id="rId5"/>
            </p:custDataLst>
          </p:nvPr>
        </p:nvSpPr>
        <p:spPr bwMode="auto">
          <a:xfrm>
            <a:off x="793750" y="2459038"/>
            <a:ext cx="4903788" cy="844550"/>
          </a:xfrm>
          <a:prstGeom prst="roundRect">
            <a:avLst>
              <a:gd name="adj" fmla="val 21241"/>
            </a:avLst>
          </a:prstGeom>
          <a:solidFill>
            <a:schemeClr val="tx2"/>
          </a:solidFill>
          <a:ln w="38100" cap="flat" cmpd="sng" algn="ctr">
            <a:solidFill>
              <a:srgbClr val="808080"/>
            </a:solidFill>
            <a:prstDash val="solid"/>
            <a:round/>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588" tIns="263525" rIns="0" bIns="263525" rtlCol="0" anchor="ctr"/>
          <a:lstStyle/>
          <a:p>
            <a:pPr algn="ctr">
              <a:spcBef>
                <a:spcPct val="0"/>
              </a:spcBef>
              <a:spcAft>
                <a:spcPct val="0"/>
              </a:spcAft>
            </a:pPr>
            <a:r>
              <a:rPr lang="en-SG" sz="1400" dirty="0">
                <a:solidFill>
                  <a:schemeClr val="tx1"/>
                </a:solidFill>
                <a:latin typeface="Lato" panose="020F0502020204030203" pitchFamily="34" charset="0"/>
                <a:ea typeface="Lato" panose="020F0502020204030203" pitchFamily="34" charset="0"/>
                <a:cs typeface="Lato" panose="020F0502020204030203" pitchFamily="34" charset="0"/>
              </a:rPr>
              <a:t>Lack of knowledge of the severity of Hypertension</a:t>
            </a:r>
          </a:p>
        </p:txBody>
      </p:sp>
      <p:sp>
        <p:nvSpPr>
          <p:cNvPr id="73" name="Rectangle: Rounded Corners 72">
            <a:extLst>
              <a:ext uri="{FF2B5EF4-FFF2-40B4-BE49-F238E27FC236}">
                <a16:creationId xmlns:a16="http://schemas.microsoft.com/office/drawing/2014/main" id="{65A4C06F-60EC-6344-B894-D8505582A40C}"/>
              </a:ext>
            </a:extLst>
          </p:cNvPr>
          <p:cNvSpPr/>
          <p:nvPr>
            <p:custDataLst>
              <p:tags r:id="rId6"/>
            </p:custDataLst>
          </p:nvPr>
        </p:nvSpPr>
        <p:spPr bwMode="auto">
          <a:xfrm>
            <a:off x="793750" y="3722688"/>
            <a:ext cx="4903788" cy="846138"/>
          </a:xfrm>
          <a:prstGeom prst="roundRect">
            <a:avLst>
              <a:gd name="adj" fmla="val 21201"/>
            </a:avLst>
          </a:prstGeom>
          <a:solidFill>
            <a:schemeClr val="tx2"/>
          </a:solidFill>
          <a:ln w="38100" cap="flat" cmpd="sng" algn="ctr">
            <a:solidFill>
              <a:srgbClr val="808080"/>
            </a:solidFill>
            <a:prstDash val="solid"/>
            <a:round/>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square" lIns="833438" tIns="157163" rIns="833438" bIns="158750" rtlCol="0" anchor="ctr"/>
          <a:lstStyle/>
          <a:p>
            <a:pPr algn="ctr">
              <a:spcBef>
                <a:spcPct val="0"/>
              </a:spcBef>
              <a:spcAft>
                <a:spcPct val="0"/>
              </a:spcAft>
            </a:pPr>
            <a:r>
              <a:rPr lang="en-SG" sz="1400" dirty="0">
                <a:solidFill>
                  <a:schemeClr val="tx1"/>
                </a:solidFill>
                <a:latin typeface="Lato" panose="020F0502020204030203" pitchFamily="34" charset="0"/>
                <a:ea typeface="Lato" panose="020F0502020204030203" pitchFamily="34" charset="0"/>
                <a:cs typeface="Lato" panose="020F0502020204030203" pitchFamily="34" charset="0"/>
              </a:rPr>
              <a:t>Lack of intuitive and convenient method to track blood pressure history</a:t>
            </a:r>
          </a:p>
        </p:txBody>
      </p:sp>
      <p:sp>
        <p:nvSpPr>
          <p:cNvPr id="79" name="Rectangle: Rounded Corners 78">
            <a:extLst>
              <a:ext uri="{FF2B5EF4-FFF2-40B4-BE49-F238E27FC236}">
                <a16:creationId xmlns:a16="http://schemas.microsoft.com/office/drawing/2014/main" id="{A86FF9D3-2E35-6F78-04DF-DEAAAD7A28DE}"/>
              </a:ext>
            </a:extLst>
          </p:cNvPr>
          <p:cNvSpPr/>
          <p:nvPr>
            <p:custDataLst>
              <p:tags r:id="rId7"/>
            </p:custDataLst>
          </p:nvPr>
        </p:nvSpPr>
        <p:spPr bwMode="auto">
          <a:xfrm>
            <a:off x="793750" y="4879975"/>
            <a:ext cx="4903788" cy="844550"/>
          </a:xfrm>
          <a:prstGeom prst="roundRect">
            <a:avLst>
              <a:gd name="adj" fmla="val 21241"/>
            </a:avLst>
          </a:prstGeom>
          <a:solidFill>
            <a:schemeClr val="tx2"/>
          </a:solidFill>
          <a:ln w="38100" cap="flat" cmpd="sng" algn="ctr">
            <a:solidFill>
              <a:srgbClr val="808080"/>
            </a:solidFill>
            <a:prstDash val="solid"/>
            <a:round/>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square" lIns="476250" tIns="157163" rIns="474663" bIns="157163" rtlCol="0" anchor="ctr"/>
          <a:lstStyle/>
          <a:p>
            <a:pPr algn="ctr">
              <a:spcBef>
                <a:spcPct val="0"/>
              </a:spcBef>
              <a:spcAft>
                <a:spcPct val="0"/>
              </a:spcAft>
            </a:pPr>
            <a:r>
              <a:rPr lang="en-SG" sz="1400" dirty="0">
                <a:solidFill>
                  <a:schemeClr val="tx1"/>
                </a:solidFill>
                <a:latin typeface="Lato" panose="020F0502020204030203" pitchFamily="34" charset="0"/>
                <a:ea typeface="Lato" panose="020F0502020204030203" pitchFamily="34" charset="0"/>
                <a:cs typeface="Lato" panose="020F0502020204030203" pitchFamily="34" charset="0"/>
              </a:rPr>
              <a:t>Lack of accessible method to take Blood Pressure reading in a clinical setting</a:t>
            </a:r>
          </a:p>
        </p:txBody>
      </p:sp>
      <p:sp>
        <p:nvSpPr>
          <p:cNvPr id="107" name="Isosceles Triangle 106">
            <a:extLst>
              <a:ext uri="{FF2B5EF4-FFF2-40B4-BE49-F238E27FC236}">
                <a16:creationId xmlns:a16="http://schemas.microsoft.com/office/drawing/2014/main" id="{E9B524F5-D7B3-9E1C-C2AB-C828624D414E}"/>
              </a:ext>
            </a:extLst>
          </p:cNvPr>
          <p:cNvSpPr/>
          <p:nvPr/>
        </p:nvSpPr>
        <p:spPr>
          <a:xfrm rot="5400000">
            <a:off x="4540912" y="3874427"/>
            <a:ext cx="3468152" cy="357977"/>
          </a:xfrm>
          <a:prstGeom prst="triangle">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SG"/>
          </a:p>
        </p:txBody>
      </p:sp>
      <p:sp>
        <p:nvSpPr>
          <p:cNvPr id="108" name="Rectangle: Rounded Corners 107">
            <a:extLst>
              <a:ext uri="{FF2B5EF4-FFF2-40B4-BE49-F238E27FC236}">
                <a16:creationId xmlns:a16="http://schemas.microsoft.com/office/drawing/2014/main" id="{F43F8FDA-5EF3-C8FD-5C2F-12150D02861B}"/>
              </a:ext>
            </a:extLst>
          </p:cNvPr>
          <p:cNvSpPr/>
          <p:nvPr>
            <p:custDataLst>
              <p:tags r:id="rId8"/>
            </p:custDataLst>
          </p:nvPr>
        </p:nvSpPr>
        <p:spPr bwMode="auto">
          <a:xfrm>
            <a:off x="6508750" y="2459038"/>
            <a:ext cx="4903788" cy="844550"/>
          </a:xfrm>
          <a:prstGeom prst="roundRect">
            <a:avLst>
              <a:gd name="adj" fmla="val 21241"/>
            </a:avLst>
          </a:prstGeom>
          <a:solidFill>
            <a:schemeClr val="accent2"/>
          </a:solidFill>
          <a:ln w="38100" cap="flat" cmpd="sng" algn="ctr">
            <a:solidFill>
              <a:srgbClr val="808080"/>
            </a:solidFill>
            <a:prstDash val="solid"/>
            <a:round/>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588" tIns="157163" rIns="0" bIns="157163" rtlCol="0" anchor="ctr"/>
          <a:lstStyle/>
          <a:p>
            <a:pPr algn="ctr">
              <a:spcBef>
                <a:spcPct val="0"/>
              </a:spcBef>
              <a:spcAft>
                <a:spcPct val="0"/>
              </a:spcAft>
            </a:pPr>
            <a:r>
              <a:rPr lang="en-SG" sz="1400" dirty="0">
                <a:solidFill>
                  <a:schemeClr val="bg1"/>
                </a:solidFill>
                <a:latin typeface="Lato" panose="020F0502020204030203" pitchFamily="34" charset="0"/>
                <a:ea typeface="Lato" panose="020F0502020204030203" pitchFamily="34" charset="0"/>
                <a:cs typeface="Lato" panose="020F0502020204030203" pitchFamily="34" charset="0"/>
              </a:rPr>
              <a:t>Educate the public on symptoms of hypertension as well as </a:t>
            </a:r>
          </a:p>
          <a:p>
            <a:pPr algn="ctr">
              <a:spcBef>
                <a:spcPct val="0"/>
              </a:spcBef>
              <a:spcAft>
                <a:spcPct val="0"/>
              </a:spcAft>
            </a:pPr>
            <a:r>
              <a:rPr lang="en-SG" sz="1400" dirty="0">
                <a:solidFill>
                  <a:schemeClr val="bg1"/>
                </a:solidFill>
                <a:latin typeface="Lato" panose="020F0502020204030203" pitchFamily="34" charset="0"/>
                <a:ea typeface="Lato" panose="020F0502020204030203" pitchFamily="34" charset="0"/>
                <a:cs typeface="Lato" panose="020F0502020204030203" pitchFamily="34" charset="0"/>
              </a:rPr>
              <a:t>Providing them with convenient ways to seek treatment</a:t>
            </a:r>
          </a:p>
        </p:txBody>
      </p:sp>
      <p:sp>
        <p:nvSpPr>
          <p:cNvPr id="110" name="Rectangle: Rounded Corners 109">
            <a:extLst>
              <a:ext uri="{FF2B5EF4-FFF2-40B4-BE49-F238E27FC236}">
                <a16:creationId xmlns:a16="http://schemas.microsoft.com/office/drawing/2014/main" id="{6DB72ABF-EA00-01E8-B337-B688F4219A2B}"/>
              </a:ext>
            </a:extLst>
          </p:cNvPr>
          <p:cNvSpPr/>
          <p:nvPr>
            <p:custDataLst>
              <p:tags r:id="rId9"/>
            </p:custDataLst>
          </p:nvPr>
        </p:nvSpPr>
        <p:spPr bwMode="auto">
          <a:xfrm>
            <a:off x="6508750" y="3722688"/>
            <a:ext cx="4903788" cy="846138"/>
          </a:xfrm>
          <a:prstGeom prst="roundRect">
            <a:avLst>
              <a:gd name="adj" fmla="val 21201"/>
            </a:avLst>
          </a:prstGeom>
          <a:solidFill>
            <a:schemeClr val="accent2"/>
          </a:solidFill>
          <a:ln w="38100" cap="flat" cmpd="sng" algn="ctr">
            <a:solidFill>
              <a:srgbClr val="808080"/>
            </a:solidFill>
            <a:prstDash val="solid"/>
            <a:round/>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square" lIns="14288" tIns="157163" rIns="14288" bIns="158750" rtlCol="0" anchor="ctr"/>
          <a:lstStyle/>
          <a:p>
            <a:pPr algn="ctr">
              <a:spcBef>
                <a:spcPct val="0"/>
              </a:spcBef>
              <a:spcAft>
                <a:spcPct val="0"/>
              </a:spcAft>
            </a:pPr>
            <a:r>
              <a:rPr lang="en-SG" sz="1400" dirty="0">
                <a:solidFill>
                  <a:schemeClr val="bg1"/>
                </a:solidFill>
                <a:latin typeface="Lato" panose="020F0502020204030203" pitchFamily="34" charset="0"/>
                <a:ea typeface="Lato" panose="020F0502020204030203" pitchFamily="34" charset="0"/>
                <a:cs typeface="Lato" panose="020F0502020204030203" pitchFamily="34" charset="0"/>
              </a:rPr>
              <a:t>Introduce a method to track all history of high blood pressure taken in a clinical setting automatically</a:t>
            </a:r>
          </a:p>
        </p:txBody>
      </p:sp>
      <p:sp>
        <p:nvSpPr>
          <p:cNvPr id="112" name="Rectangle: Rounded Corners 111">
            <a:extLst>
              <a:ext uri="{FF2B5EF4-FFF2-40B4-BE49-F238E27FC236}">
                <a16:creationId xmlns:a16="http://schemas.microsoft.com/office/drawing/2014/main" id="{55BE34C0-7FA8-4B30-07D8-3EE20154EB04}"/>
              </a:ext>
            </a:extLst>
          </p:cNvPr>
          <p:cNvSpPr/>
          <p:nvPr>
            <p:custDataLst>
              <p:tags r:id="rId10"/>
            </p:custDataLst>
          </p:nvPr>
        </p:nvSpPr>
        <p:spPr bwMode="auto">
          <a:xfrm>
            <a:off x="6508750" y="4879975"/>
            <a:ext cx="4903788" cy="844550"/>
          </a:xfrm>
          <a:prstGeom prst="roundRect">
            <a:avLst>
              <a:gd name="adj" fmla="val 21241"/>
            </a:avLst>
          </a:prstGeom>
          <a:solidFill>
            <a:schemeClr val="accent2"/>
          </a:solidFill>
          <a:ln w="38100" cap="flat" cmpd="sng" algn="ctr">
            <a:solidFill>
              <a:srgbClr val="808080"/>
            </a:solidFill>
            <a:prstDash val="solid"/>
            <a:round/>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588" tIns="157163" rIns="0" bIns="157163" rtlCol="0" anchor="ctr"/>
          <a:lstStyle/>
          <a:p>
            <a:pPr algn="ctr">
              <a:spcBef>
                <a:spcPct val="0"/>
              </a:spcBef>
              <a:spcAft>
                <a:spcPct val="0"/>
              </a:spcAft>
            </a:pPr>
            <a:r>
              <a:rPr lang="en-SG" sz="1400" dirty="0">
                <a:solidFill>
                  <a:schemeClr val="bg1"/>
                </a:solidFill>
                <a:latin typeface="Lato" panose="020F0502020204030203" pitchFamily="34" charset="0"/>
                <a:ea typeface="Lato" panose="020F0502020204030203" pitchFamily="34" charset="0"/>
                <a:cs typeface="Lato" panose="020F0502020204030203" pitchFamily="34" charset="0"/>
              </a:rPr>
              <a:t>Introduce accessible ways to take blood pressure </a:t>
            </a:r>
          </a:p>
          <a:p>
            <a:pPr algn="ctr">
              <a:spcBef>
                <a:spcPct val="0"/>
              </a:spcBef>
              <a:spcAft>
                <a:spcPct val="0"/>
              </a:spcAft>
            </a:pPr>
            <a:r>
              <a:rPr lang="en-SG" sz="1400" dirty="0">
                <a:solidFill>
                  <a:schemeClr val="bg1"/>
                </a:solidFill>
                <a:latin typeface="Lato" panose="020F0502020204030203" pitchFamily="34" charset="0"/>
                <a:ea typeface="Lato" panose="020F0502020204030203" pitchFamily="34" charset="0"/>
                <a:cs typeface="Lato" panose="020F0502020204030203" pitchFamily="34" charset="0"/>
              </a:rPr>
              <a:t>in a clinical setting</a:t>
            </a:r>
          </a:p>
        </p:txBody>
      </p:sp>
    </p:spTree>
    <p:extLst>
      <p:ext uri="{BB962C8B-B14F-4D97-AF65-F5344CB8AC3E}">
        <p14:creationId xmlns:p14="http://schemas.microsoft.com/office/powerpoint/2010/main" val="1657213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A02AA09E-51E1-F16D-93BC-841992267B10}"/>
              </a:ext>
            </a:extLst>
          </p:cNvPr>
          <p:cNvGraphicFramePr>
            <a:graphicFrameLocks noChangeAspect="1"/>
          </p:cNvGraphicFramePr>
          <p:nvPr>
            <p:custDataLst>
              <p:tags r:id="rId1"/>
            </p:custDataLst>
            <p:extLst>
              <p:ext uri="{D42A27DB-BD31-4B8C-83A1-F6EECF244321}">
                <p14:modId xmlns:p14="http://schemas.microsoft.com/office/powerpoint/2010/main" val="30215615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8" imgH="408" progId="TCLayout.ActiveDocument.1">
                  <p:embed/>
                </p:oleObj>
              </mc:Choice>
              <mc:Fallback>
                <p:oleObj name="think-cell Slide" r:id="rId4" imgW="408" imgH="408" progId="TCLayout.ActiveDocument.1">
                  <p:embed/>
                  <p:pic>
                    <p:nvPicPr>
                      <p:cNvPr id="10" name="think-cell data - do not delete" hidden="1">
                        <a:extLst>
                          <a:ext uri="{FF2B5EF4-FFF2-40B4-BE49-F238E27FC236}">
                            <a16:creationId xmlns:a16="http://schemas.microsoft.com/office/drawing/2014/main" id="{A02AA09E-51E1-F16D-93BC-841992267B1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ext Placeholder 1">
            <a:extLst>
              <a:ext uri="{FF2B5EF4-FFF2-40B4-BE49-F238E27FC236}">
                <a16:creationId xmlns:a16="http://schemas.microsoft.com/office/drawing/2014/main" id="{9490A3C8-096D-5C32-13AC-E406A1792C3B}"/>
              </a:ext>
            </a:extLst>
          </p:cNvPr>
          <p:cNvSpPr>
            <a:spLocks noGrp="1"/>
          </p:cNvSpPr>
          <p:nvPr>
            <p:ph type="body" idx="1"/>
          </p:nvPr>
        </p:nvSpPr>
        <p:spPr/>
        <p:txBody>
          <a:bodyPr/>
          <a:lstStyle/>
          <a:p>
            <a:pPr marL="514345" indent="-285750">
              <a:buFont typeface="Wingdings" panose="05000000000000000000" pitchFamily="2" charset="2"/>
              <a:buChar char="Ø"/>
            </a:pPr>
            <a:r>
              <a:rPr lang="en-SG" dirty="0">
                <a:solidFill>
                  <a:schemeClr val="tx1"/>
                </a:solidFill>
              </a:rPr>
              <a:t>Tracks patients clinical Blood Pressure automatically </a:t>
            </a:r>
          </a:p>
          <a:p>
            <a:pPr marL="228595" indent="0"/>
            <a:endParaRPr lang="en-SG" dirty="0">
              <a:solidFill>
                <a:schemeClr val="tx1"/>
              </a:solidFill>
            </a:endParaRPr>
          </a:p>
          <a:p>
            <a:pPr marL="514345" indent="-285750">
              <a:buFont typeface="Wingdings" panose="05000000000000000000" pitchFamily="2" charset="2"/>
              <a:buChar char="Ø"/>
            </a:pPr>
            <a:r>
              <a:rPr lang="en-SG" dirty="0">
                <a:solidFill>
                  <a:schemeClr val="tx1"/>
                </a:solidFill>
              </a:rPr>
              <a:t>High Blood Pressure readings are automatically flagged in the system for Doctor’s attention</a:t>
            </a:r>
          </a:p>
          <a:p>
            <a:pPr marL="514345" indent="-285750">
              <a:buFont typeface="Wingdings" panose="05000000000000000000" pitchFamily="2" charset="2"/>
              <a:buChar char="Ø"/>
            </a:pPr>
            <a:endParaRPr lang="en-SG" dirty="0">
              <a:solidFill>
                <a:schemeClr val="tx1"/>
              </a:solidFill>
            </a:endParaRPr>
          </a:p>
          <a:p>
            <a:pPr marL="514345" indent="-285750">
              <a:buFont typeface="Wingdings" panose="05000000000000000000" pitchFamily="2" charset="2"/>
              <a:buChar char="Ø"/>
            </a:pPr>
            <a:r>
              <a:rPr lang="en-SG" dirty="0">
                <a:solidFill>
                  <a:schemeClr val="tx1"/>
                </a:solidFill>
              </a:rPr>
              <a:t>Meant to compliment NEHR database’s lack of BP tracking feature</a:t>
            </a:r>
          </a:p>
        </p:txBody>
      </p:sp>
      <p:sp>
        <p:nvSpPr>
          <p:cNvPr id="3" name="Text Placeholder 2">
            <a:extLst>
              <a:ext uri="{FF2B5EF4-FFF2-40B4-BE49-F238E27FC236}">
                <a16:creationId xmlns:a16="http://schemas.microsoft.com/office/drawing/2014/main" id="{E45ACDD5-7ECE-96C4-B2E2-A75177FCEE8C}"/>
              </a:ext>
            </a:extLst>
          </p:cNvPr>
          <p:cNvSpPr>
            <a:spLocks noGrp="1"/>
          </p:cNvSpPr>
          <p:nvPr>
            <p:ph type="body" idx="9"/>
          </p:nvPr>
        </p:nvSpPr>
        <p:spPr>
          <a:xfrm>
            <a:off x="754080" y="262177"/>
            <a:ext cx="10604499" cy="622712"/>
          </a:xfrm>
        </p:spPr>
        <p:txBody>
          <a:bodyPr/>
          <a:lstStyle/>
          <a:p>
            <a:r>
              <a:rPr lang="en-SG" sz="2800" dirty="0"/>
              <a:t>Our proposed solution: Name of Database</a:t>
            </a:r>
          </a:p>
        </p:txBody>
      </p:sp>
      <p:sp>
        <p:nvSpPr>
          <p:cNvPr id="5" name="Text Placeholder 4">
            <a:extLst>
              <a:ext uri="{FF2B5EF4-FFF2-40B4-BE49-F238E27FC236}">
                <a16:creationId xmlns:a16="http://schemas.microsoft.com/office/drawing/2014/main" id="{49CD0B7E-3B4E-97C5-6F17-2F5FDD3E520E}"/>
              </a:ext>
            </a:extLst>
          </p:cNvPr>
          <p:cNvSpPr>
            <a:spLocks noGrp="1"/>
          </p:cNvSpPr>
          <p:nvPr>
            <p:ph type="body" idx="15"/>
          </p:nvPr>
        </p:nvSpPr>
        <p:spPr/>
        <p:txBody>
          <a:bodyPr/>
          <a:lstStyle/>
          <a:p>
            <a:endParaRPr lang="en-SG"/>
          </a:p>
        </p:txBody>
      </p:sp>
      <p:sp>
        <p:nvSpPr>
          <p:cNvPr id="6" name="Text Placeholder 5">
            <a:extLst>
              <a:ext uri="{FF2B5EF4-FFF2-40B4-BE49-F238E27FC236}">
                <a16:creationId xmlns:a16="http://schemas.microsoft.com/office/drawing/2014/main" id="{A9FBEEEF-6522-7979-8003-BF5E567361C7}"/>
              </a:ext>
            </a:extLst>
          </p:cNvPr>
          <p:cNvSpPr>
            <a:spLocks noGrp="1"/>
          </p:cNvSpPr>
          <p:nvPr>
            <p:ph type="body" idx="18"/>
          </p:nvPr>
        </p:nvSpPr>
        <p:spPr/>
        <p:txBody>
          <a:bodyPr/>
          <a:lstStyle/>
          <a:p>
            <a:pPr marL="514345" indent="-285750">
              <a:buFont typeface="Wingdings" panose="05000000000000000000" pitchFamily="2" charset="2"/>
              <a:buChar char="Ø"/>
            </a:pPr>
            <a:r>
              <a:rPr lang="en-SG" dirty="0">
                <a:solidFill>
                  <a:schemeClr val="tx1"/>
                </a:solidFill>
              </a:rPr>
              <a:t>Database will send mobile reminders to </a:t>
            </a:r>
            <a:r>
              <a:rPr lang="en-SG" dirty="0" err="1">
                <a:solidFill>
                  <a:schemeClr val="tx1"/>
                </a:solidFill>
              </a:rPr>
              <a:t>pateints</a:t>
            </a:r>
            <a:r>
              <a:rPr lang="en-SG" dirty="0">
                <a:solidFill>
                  <a:schemeClr val="tx1"/>
                </a:solidFill>
              </a:rPr>
              <a:t> to follow up on their high blood pressure readings</a:t>
            </a:r>
          </a:p>
          <a:p>
            <a:pPr marL="228595" indent="0"/>
            <a:endParaRPr lang="en-SG" dirty="0">
              <a:solidFill>
                <a:schemeClr val="tx1"/>
              </a:solidFill>
            </a:endParaRPr>
          </a:p>
          <a:p>
            <a:pPr marL="514345" indent="-285750">
              <a:buFont typeface="Wingdings" panose="05000000000000000000" pitchFamily="2" charset="2"/>
              <a:buChar char="Ø"/>
            </a:pPr>
            <a:r>
              <a:rPr lang="en-SG" dirty="0">
                <a:solidFill>
                  <a:schemeClr val="tx1"/>
                </a:solidFill>
              </a:rPr>
              <a:t>Will include patient’s Blood Pressure Status along with symptoms that are associated with it</a:t>
            </a:r>
          </a:p>
          <a:p>
            <a:pPr marL="514345" indent="-285750">
              <a:buFont typeface="Wingdings" panose="05000000000000000000" pitchFamily="2" charset="2"/>
              <a:buChar char="Ø"/>
            </a:pPr>
            <a:endParaRPr lang="en-SG" dirty="0">
              <a:solidFill>
                <a:schemeClr val="tx1"/>
              </a:solidFill>
            </a:endParaRPr>
          </a:p>
          <a:p>
            <a:pPr marL="228595" indent="0"/>
            <a:endParaRPr lang="en-SG" dirty="0">
              <a:solidFill>
                <a:schemeClr val="tx1"/>
              </a:solidFill>
            </a:endParaRPr>
          </a:p>
          <a:p>
            <a:pPr marL="514345" indent="-285750">
              <a:buFont typeface="Wingdings" panose="05000000000000000000" pitchFamily="2" charset="2"/>
              <a:buChar char="Ø"/>
            </a:pPr>
            <a:endParaRPr lang="en-SG" dirty="0">
              <a:solidFill>
                <a:schemeClr val="tx1"/>
              </a:solidFill>
            </a:endParaRPr>
          </a:p>
        </p:txBody>
      </p:sp>
      <p:sp>
        <p:nvSpPr>
          <p:cNvPr id="7" name="Text Placeholder 6">
            <a:extLst>
              <a:ext uri="{FF2B5EF4-FFF2-40B4-BE49-F238E27FC236}">
                <a16:creationId xmlns:a16="http://schemas.microsoft.com/office/drawing/2014/main" id="{76F5481E-B5CD-4895-CEE9-DB528FB31BE1}"/>
              </a:ext>
            </a:extLst>
          </p:cNvPr>
          <p:cNvSpPr>
            <a:spLocks noGrp="1"/>
          </p:cNvSpPr>
          <p:nvPr>
            <p:ph type="body" idx="19"/>
          </p:nvPr>
        </p:nvSpPr>
        <p:spPr/>
        <p:txBody>
          <a:bodyPr/>
          <a:lstStyle/>
          <a:p>
            <a:pPr marL="514345" indent="-285750">
              <a:buFont typeface="Wingdings" panose="05000000000000000000" pitchFamily="2" charset="2"/>
              <a:buChar char="Ø"/>
            </a:pPr>
            <a:r>
              <a:rPr lang="en-SG" dirty="0">
                <a:solidFill>
                  <a:schemeClr val="tx1"/>
                </a:solidFill>
              </a:rPr>
              <a:t>Mobile Reminders sent will also include nearest Blood Pressure Measuring stations </a:t>
            </a:r>
          </a:p>
          <a:p>
            <a:pPr marL="228595" indent="0"/>
            <a:endParaRPr lang="en-SG" dirty="0">
              <a:solidFill>
                <a:schemeClr val="tx1"/>
              </a:solidFill>
            </a:endParaRPr>
          </a:p>
          <a:p>
            <a:pPr marL="514345" indent="-285750">
              <a:buFont typeface="Wingdings" panose="05000000000000000000" pitchFamily="2" charset="2"/>
              <a:buChar char="Ø"/>
            </a:pPr>
            <a:r>
              <a:rPr lang="en-SG" dirty="0">
                <a:solidFill>
                  <a:schemeClr val="tx1"/>
                </a:solidFill>
              </a:rPr>
              <a:t>Introduction of clinical Blood Pressure Measuring Booths at Community Centres</a:t>
            </a:r>
          </a:p>
        </p:txBody>
      </p:sp>
      <p:sp>
        <p:nvSpPr>
          <p:cNvPr id="8" name="Rectangle: Rounded Corners 7">
            <a:extLst>
              <a:ext uri="{FF2B5EF4-FFF2-40B4-BE49-F238E27FC236}">
                <a16:creationId xmlns:a16="http://schemas.microsoft.com/office/drawing/2014/main" id="{C00BCA54-019F-1518-4FDF-5645F334FCE5}"/>
              </a:ext>
            </a:extLst>
          </p:cNvPr>
          <p:cNvSpPr/>
          <p:nvPr>
            <p:custDataLst>
              <p:tags r:id="rId2"/>
            </p:custDataLst>
          </p:nvPr>
        </p:nvSpPr>
        <p:spPr bwMode="auto">
          <a:xfrm>
            <a:off x="793750" y="1073150"/>
            <a:ext cx="10618788" cy="523875"/>
          </a:xfrm>
          <a:prstGeom prst="roundRect">
            <a:avLst>
              <a:gd name="adj" fmla="val 34242"/>
            </a:avLst>
          </a:prstGeom>
          <a:solidFill>
            <a:schemeClr val="bg1"/>
          </a:solidFill>
          <a:ln w="6350" cap="flat" cmpd="sng" algn="ctr">
            <a:solidFill>
              <a:schemeClr val="tx1"/>
            </a:solidFill>
            <a:prstDash val="lgDash"/>
            <a:round/>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square" lIns="19050" tIns="0" rIns="23813" bIns="0" rtlCol="0" anchor="ctr"/>
          <a:lstStyle/>
          <a:p>
            <a:pPr>
              <a:spcBef>
                <a:spcPct val="0"/>
              </a:spcBef>
              <a:spcAft>
                <a:spcPct val="0"/>
              </a:spcAft>
            </a:pPr>
            <a:r>
              <a:rPr lang="en-SG" sz="1400" dirty="0">
                <a:solidFill>
                  <a:schemeClr val="tx1"/>
                </a:solidFill>
                <a:latin typeface="Lato" panose="020F0502020204030203" pitchFamily="34" charset="0"/>
                <a:ea typeface="Lato" panose="020F0502020204030203" pitchFamily="34" charset="0"/>
                <a:cs typeface="Lato" panose="020F0502020204030203" pitchFamily="34" charset="0"/>
              </a:rPr>
              <a:t>X serves as a centralized database that tracks patient’s clinical blood pressure automatically. The goal of this database is to flag out and alert the Doctor of the patients past history of high blood pressure, for the Doctor to decide whether to diagnose or not!</a:t>
            </a:r>
          </a:p>
        </p:txBody>
      </p:sp>
      <p:sp>
        <p:nvSpPr>
          <p:cNvPr id="45" name="TextBox 44">
            <a:extLst>
              <a:ext uri="{FF2B5EF4-FFF2-40B4-BE49-F238E27FC236}">
                <a16:creationId xmlns:a16="http://schemas.microsoft.com/office/drawing/2014/main" id="{A0E74A35-8FCF-2D98-98C4-9E5A4E122EDD}"/>
              </a:ext>
            </a:extLst>
          </p:cNvPr>
          <p:cNvSpPr txBox="1"/>
          <p:nvPr/>
        </p:nvSpPr>
        <p:spPr>
          <a:xfrm>
            <a:off x="1256478" y="1926107"/>
            <a:ext cx="2782670" cy="430887"/>
          </a:xfrm>
          <a:prstGeom prst="rect">
            <a:avLst/>
          </a:prstGeom>
          <a:noFill/>
        </p:spPr>
        <p:txBody>
          <a:bodyPr wrap="square" rtlCol="0">
            <a:spAutoFit/>
          </a:bodyPr>
          <a:lstStyle/>
          <a:p>
            <a:pPr algn="ctr"/>
            <a:r>
              <a:rPr lang="en-SG" sz="2200" dirty="0">
                <a:solidFill>
                  <a:schemeClr val="bg1"/>
                </a:solidFill>
                <a:latin typeface="Lato Black" panose="020F0502020204030203" pitchFamily="34" charset="0"/>
                <a:ea typeface="Lato Black" panose="020F0502020204030203" pitchFamily="34" charset="0"/>
                <a:cs typeface="Lato Black" panose="020F0502020204030203" pitchFamily="34" charset="0"/>
              </a:rPr>
              <a:t>Convenient Tracking</a:t>
            </a:r>
          </a:p>
        </p:txBody>
      </p:sp>
      <p:sp>
        <p:nvSpPr>
          <p:cNvPr id="48" name="TextBox 47">
            <a:extLst>
              <a:ext uri="{FF2B5EF4-FFF2-40B4-BE49-F238E27FC236}">
                <a16:creationId xmlns:a16="http://schemas.microsoft.com/office/drawing/2014/main" id="{DC8CA770-92F4-A7B0-E020-9479246B5278}"/>
              </a:ext>
            </a:extLst>
          </p:cNvPr>
          <p:cNvSpPr txBox="1"/>
          <p:nvPr/>
        </p:nvSpPr>
        <p:spPr>
          <a:xfrm>
            <a:off x="4711809" y="1926107"/>
            <a:ext cx="2913474" cy="430887"/>
          </a:xfrm>
          <a:prstGeom prst="rect">
            <a:avLst/>
          </a:prstGeom>
          <a:noFill/>
        </p:spPr>
        <p:txBody>
          <a:bodyPr wrap="square" rtlCol="0">
            <a:spAutoFit/>
          </a:bodyPr>
          <a:lstStyle/>
          <a:p>
            <a:pPr algn="ctr"/>
            <a:r>
              <a:rPr lang="en-SG" sz="2200" dirty="0">
                <a:solidFill>
                  <a:schemeClr val="bg1"/>
                </a:solidFill>
                <a:latin typeface="Lato Black" panose="020F0502020204030203" pitchFamily="34" charset="0"/>
                <a:ea typeface="Lato Black" panose="020F0502020204030203" pitchFamily="34" charset="0"/>
                <a:cs typeface="Lato Black" panose="020F0502020204030203" pitchFamily="34" charset="0"/>
              </a:rPr>
              <a:t>Reminding the public</a:t>
            </a:r>
          </a:p>
        </p:txBody>
      </p:sp>
      <p:sp>
        <p:nvSpPr>
          <p:cNvPr id="49" name="TextBox 48">
            <a:extLst>
              <a:ext uri="{FF2B5EF4-FFF2-40B4-BE49-F238E27FC236}">
                <a16:creationId xmlns:a16="http://schemas.microsoft.com/office/drawing/2014/main" id="{2C3CE381-B1BF-70BE-C82E-EABFC764D8BD}"/>
              </a:ext>
            </a:extLst>
          </p:cNvPr>
          <p:cNvSpPr txBox="1"/>
          <p:nvPr/>
        </p:nvSpPr>
        <p:spPr>
          <a:xfrm>
            <a:off x="8031844" y="1926107"/>
            <a:ext cx="2782670" cy="430887"/>
          </a:xfrm>
          <a:prstGeom prst="rect">
            <a:avLst/>
          </a:prstGeom>
          <a:noFill/>
        </p:spPr>
        <p:txBody>
          <a:bodyPr wrap="square" rtlCol="0">
            <a:spAutoFit/>
          </a:bodyPr>
          <a:lstStyle/>
          <a:p>
            <a:pPr algn="ctr"/>
            <a:r>
              <a:rPr lang="en-SG" sz="2200" dirty="0">
                <a:solidFill>
                  <a:schemeClr val="bg1"/>
                </a:solidFill>
                <a:latin typeface="Lato Black" panose="020F0502020204030203" pitchFamily="34" charset="0"/>
                <a:ea typeface="Lato Black" panose="020F0502020204030203" pitchFamily="34" charset="0"/>
                <a:cs typeface="Lato Black" panose="020F0502020204030203" pitchFamily="34" charset="0"/>
              </a:rPr>
              <a:t>Accessibility</a:t>
            </a:r>
          </a:p>
        </p:txBody>
      </p:sp>
      <p:cxnSp>
        <p:nvCxnSpPr>
          <p:cNvPr id="51" name="Straight Connector 50">
            <a:extLst>
              <a:ext uri="{FF2B5EF4-FFF2-40B4-BE49-F238E27FC236}">
                <a16:creationId xmlns:a16="http://schemas.microsoft.com/office/drawing/2014/main" id="{A5923019-C7B4-1C66-42EB-E3D0F5D2AFDB}"/>
              </a:ext>
            </a:extLst>
          </p:cNvPr>
          <p:cNvCxnSpPr>
            <a:cxnSpLocks/>
          </p:cNvCxnSpPr>
          <p:nvPr/>
        </p:nvCxnSpPr>
        <p:spPr>
          <a:xfrm>
            <a:off x="4400961" y="2675495"/>
            <a:ext cx="0" cy="3072121"/>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AE348808-F2F3-7081-ED56-ED232188F67D}"/>
              </a:ext>
            </a:extLst>
          </p:cNvPr>
          <p:cNvCxnSpPr/>
          <p:nvPr/>
        </p:nvCxnSpPr>
        <p:spPr>
          <a:xfrm>
            <a:off x="7795424" y="2719129"/>
            <a:ext cx="0" cy="30284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1093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EFFDAADE-540F-734E-786A-04DF679891EB}"/>
              </a:ext>
            </a:extLst>
          </p:cNvPr>
          <p:cNvGraphicFramePr>
            <a:graphicFrameLocks noChangeAspect="1"/>
          </p:cNvGraphicFramePr>
          <p:nvPr>
            <p:custDataLst>
              <p:tags r:id="rId1"/>
            </p:custDataLst>
            <p:extLst>
              <p:ext uri="{D42A27DB-BD31-4B8C-83A1-F6EECF244321}">
                <p14:modId xmlns:p14="http://schemas.microsoft.com/office/powerpoint/2010/main" val="22335116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1" imgW="408" imgH="408" progId="TCLayout.ActiveDocument.1">
                  <p:embed/>
                </p:oleObj>
              </mc:Choice>
              <mc:Fallback>
                <p:oleObj name="think-cell Slide" r:id="rId21" imgW="408" imgH="408" progId="TCLayout.ActiveDocument.1">
                  <p:embed/>
                  <p:pic>
                    <p:nvPicPr>
                      <p:cNvPr id="7" name="think-cell data - do not delete" hidden="1">
                        <a:extLst>
                          <a:ext uri="{FF2B5EF4-FFF2-40B4-BE49-F238E27FC236}">
                            <a16:creationId xmlns:a16="http://schemas.microsoft.com/office/drawing/2014/main" id="{EFFDAADE-540F-734E-786A-04DF679891EB}"/>
                          </a:ext>
                        </a:extLst>
                      </p:cNvPr>
                      <p:cNvPicPr/>
                      <p:nvPr/>
                    </p:nvPicPr>
                    <p:blipFill>
                      <a:blip r:embed="rId22"/>
                      <a:stretch>
                        <a:fillRect/>
                      </a:stretch>
                    </p:blipFill>
                    <p:spPr>
                      <a:xfrm>
                        <a:off x="1588" y="1588"/>
                        <a:ext cx="1588" cy="1588"/>
                      </a:xfrm>
                      <a:prstGeom prst="rect">
                        <a:avLst/>
                      </a:prstGeom>
                    </p:spPr>
                  </p:pic>
                </p:oleObj>
              </mc:Fallback>
            </mc:AlternateContent>
          </a:graphicData>
        </a:graphic>
      </p:graphicFrame>
      <p:sp>
        <p:nvSpPr>
          <p:cNvPr id="2" name="Text Placeholder 1">
            <a:extLst>
              <a:ext uri="{FF2B5EF4-FFF2-40B4-BE49-F238E27FC236}">
                <a16:creationId xmlns:a16="http://schemas.microsoft.com/office/drawing/2014/main" id="{67645E3C-D296-FC3C-515F-D081D89FE0F8}"/>
              </a:ext>
            </a:extLst>
          </p:cNvPr>
          <p:cNvSpPr>
            <a:spLocks noGrp="1"/>
          </p:cNvSpPr>
          <p:nvPr>
            <p:ph type="body" idx="4294967295"/>
          </p:nvPr>
        </p:nvSpPr>
        <p:spPr>
          <a:xfrm>
            <a:off x="766763" y="441325"/>
            <a:ext cx="10604499" cy="622712"/>
          </a:xfrm>
          <a:prstGeom prst="rect">
            <a:avLst/>
          </a:prstGeom>
        </p:spPr>
        <p:txBody>
          <a:bodyPr/>
          <a:lstStyle/>
          <a:p>
            <a:r>
              <a:rPr lang="en-SG" sz="2800" dirty="0">
                <a:latin typeface="Lato Black" panose="020F0502020204030203" pitchFamily="34" charset="0"/>
                <a:ea typeface="Lato Black" panose="020F0502020204030203" pitchFamily="34" charset="0"/>
                <a:cs typeface="Lato Black" panose="020F0502020204030203" pitchFamily="34" charset="0"/>
              </a:rPr>
              <a:t>Background information on Hypertension</a:t>
            </a:r>
          </a:p>
        </p:txBody>
      </p:sp>
      <p:sp>
        <p:nvSpPr>
          <p:cNvPr id="5" name="Text Placeholder 4">
            <a:extLst>
              <a:ext uri="{FF2B5EF4-FFF2-40B4-BE49-F238E27FC236}">
                <a16:creationId xmlns:a16="http://schemas.microsoft.com/office/drawing/2014/main" id="{D865DC19-42A1-8945-7FB9-7467BCFD12F8}"/>
              </a:ext>
            </a:extLst>
          </p:cNvPr>
          <p:cNvSpPr>
            <a:spLocks noGrp="1"/>
          </p:cNvSpPr>
          <p:nvPr>
            <p:ph type="body" idx="4"/>
          </p:nvPr>
        </p:nvSpPr>
        <p:spPr>
          <a:xfrm>
            <a:off x="766763" y="6154737"/>
            <a:ext cx="10594800" cy="283600"/>
          </a:xfrm>
        </p:spPr>
        <p:txBody>
          <a:bodyPr/>
          <a:lstStyle/>
          <a:p>
            <a:endParaRPr lang="en-SG" dirty="0"/>
          </a:p>
        </p:txBody>
      </p:sp>
      <p:sp>
        <p:nvSpPr>
          <p:cNvPr id="8" name="Rectangle: Rounded Corners 7">
            <a:extLst>
              <a:ext uri="{FF2B5EF4-FFF2-40B4-BE49-F238E27FC236}">
                <a16:creationId xmlns:a16="http://schemas.microsoft.com/office/drawing/2014/main" id="{91E6D3AE-8748-5E5D-D0DA-AE1A2D5A5112}"/>
              </a:ext>
            </a:extLst>
          </p:cNvPr>
          <p:cNvSpPr/>
          <p:nvPr>
            <p:custDataLst>
              <p:tags r:id="rId2"/>
            </p:custDataLst>
          </p:nvPr>
        </p:nvSpPr>
        <p:spPr bwMode="auto">
          <a:xfrm>
            <a:off x="766763" y="1063625"/>
            <a:ext cx="10648950" cy="522288"/>
          </a:xfrm>
          <a:prstGeom prst="roundRect">
            <a:avLst>
              <a:gd name="adj" fmla="val 34347"/>
            </a:avLst>
          </a:prstGeom>
          <a:solidFill>
            <a:schemeClr val="bg1"/>
          </a:solidFill>
          <a:ln w="6350" cap="flat" cmpd="sng" algn="ctr">
            <a:solidFill>
              <a:schemeClr val="tx1"/>
            </a:solidFill>
            <a:prstDash val="lgDash"/>
            <a:round/>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0" tIns="1588" rIns="10607675" bIns="0" rtlCol="0" anchor="ctr"/>
          <a:lstStyle/>
          <a:p>
            <a:pPr>
              <a:spcBef>
                <a:spcPct val="0"/>
              </a:spcBef>
              <a:spcAft>
                <a:spcPct val="0"/>
              </a:spcAft>
            </a:pPr>
            <a:r>
              <a:rPr lang="en-SG" sz="1400" dirty="0">
                <a:solidFill>
                  <a:schemeClr val="tx1"/>
                </a:solidFill>
                <a:latin typeface="Lato" panose="020F0502020204030203" pitchFamily="34" charset="0"/>
                <a:ea typeface="Lato" panose="020F0502020204030203" pitchFamily="34" charset="0"/>
                <a:cs typeface="Lato" panose="020F0502020204030203" pitchFamily="34" charset="0"/>
              </a:rPr>
              <a:t>Hypertension is a common medical condition that occurs when the force of blood flow through the blood vessels is persistently </a:t>
            </a:r>
            <a:fld id="{C510EAFD-FD3D-40B0-823F-CB55B9482CE8}" type="datetime' '">
              <a:rPr lang="en-SG" altLang="en-US" sz="1400" smtClean="0">
                <a:solidFill>
                  <a:schemeClr val="tx1"/>
                </a:solidFill>
                <a:effectLst/>
                <a:latin typeface="Lato" panose="020F0502020204030203" pitchFamily="34" charset="0"/>
                <a:ea typeface="Lato" panose="020F0502020204030203" pitchFamily="34" charset="0"/>
                <a:cs typeface="Lato" panose="020F0502020204030203" pitchFamily="34" charset="0"/>
              </a:rPr>
              <a:pPr/>
              <a:t> </a:t>
            </a:fld>
            <a:br>
              <a:rPr lang="en-SG" altLang="en-US" sz="1400" dirty="0">
                <a:solidFill>
                  <a:schemeClr val="tx1"/>
                </a:solidFill>
                <a:effectLst/>
                <a:latin typeface="Lato" panose="020F0502020204030203" pitchFamily="34" charset="0"/>
                <a:ea typeface="Lato" panose="020F0502020204030203" pitchFamily="34" charset="0"/>
                <a:cs typeface="Lato" panose="020F0502020204030203" pitchFamily="34" charset="0"/>
              </a:rPr>
            </a:br>
            <a:r>
              <a:rPr lang="en-SG" sz="1400" dirty="0">
                <a:solidFill>
                  <a:schemeClr val="tx1"/>
                </a:solidFill>
                <a:latin typeface="Lato" panose="020F0502020204030203" pitchFamily="34" charset="0"/>
                <a:ea typeface="Lato" panose="020F0502020204030203" pitchFamily="34" charset="0"/>
                <a:cs typeface="Lato" panose="020F0502020204030203" pitchFamily="34" charset="0"/>
              </a:rPr>
              <a:t>elevated. It’s a major risk factor for the development of stroke, ischemic heart disease and renal dysfunction</a:t>
            </a:r>
          </a:p>
        </p:txBody>
      </p:sp>
      <p:sp>
        <p:nvSpPr>
          <p:cNvPr id="38" name="Rectangle: Rounded Corners 37">
            <a:extLst>
              <a:ext uri="{FF2B5EF4-FFF2-40B4-BE49-F238E27FC236}">
                <a16:creationId xmlns:a16="http://schemas.microsoft.com/office/drawing/2014/main" id="{C4929103-5985-7383-9908-8BA97328A91B}"/>
              </a:ext>
            </a:extLst>
          </p:cNvPr>
          <p:cNvSpPr/>
          <p:nvPr>
            <p:custDataLst>
              <p:tags r:id="rId3"/>
            </p:custDataLst>
          </p:nvPr>
        </p:nvSpPr>
        <p:spPr bwMode="auto">
          <a:xfrm>
            <a:off x="766763" y="1727200"/>
            <a:ext cx="5062538" cy="355600"/>
          </a:xfrm>
          <a:prstGeom prst="roundRect">
            <a:avLst>
              <a:gd name="adj" fmla="val 50000"/>
            </a:avLst>
          </a:prstGeom>
          <a:solidFill>
            <a:schemeClr val="accent2"/>
          </a:solidFill>
          <a:ln w="9525" cap="flat" cmpd="sng" algn="ctr">
            <a:solidFill>
              <a:schemeClr val="tx1"/>
            </a:solidFill>
            <a:prstDash val="solid"/>
            <a:round/>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0" tIns="19050" rIns="0" bIns="19050" rtlCol="0" anchor="ctr"/>
          <a:lstStyle/>
          <a:p>
            <a:pPr algn="ctr">
              <a:spcBef>
                <a:spcPct val="0"/>
              </a:spcBef>
              <a:spcAft>
                <a:spcPct val="0"/>
              </a:spcAft>
            </a:pPr>
            <a:r>
              <a:rPr lang="en-SG" sz="1400" dirty="0">
                <a:solidFill>
                  <a:schemeClr val="bg1"/>
                </a:solidFill>
                <a:latin typeface="Lato" panose="020F0502020204030203" pitchFamily="34" charset="0"/>
                <a:ea typeface="Lato" panose="020F0502020204030203" pitchFamily="34" charset="0"/>
                <a:cs typeface="Lato" panose="020F0502020204030203" pitchFamily="34" charset="0"/>
              </a:rPr>
              <a:t>Diagnosing Hypertension</a:t>
            </a:r>
          </a:p>
        </p:txBody>
      </p:sp>
      <p:sp>
        <p:nvSpPr>
          <p:cNvPr id="67" name="Rectangle: Rounded Corners 66">
            <a:extLst>
              <a:ext uri="{FF2B5EF4-FFF2-40B4-BE49-F238E27FC236}">
                <a16:creationId xmlns:a16="http://schemas.microsoft.com/office/drawing/2014/main" id="{3422ABD9-ACD1-F205-C932-2BB1E82330AD}"/>
              </a:ext>
            </a:extLst>
          </p:cNvPr>
          <p:cNvSpPr/>
          <p:nvPr>
            <p:custDataLst>
              <p:tags r:id="rId4"/>
            </p:custDataLst>
          </p:nvPr>
        </p:nvSpPr>
        <p:spPr bwMode="auto">
          <a:xfrm>
            <a:off x="774700" y="4025900"/>
            <a:ext cx="5054600" cy="354013"/>
          </a:xfrm>
          <a:prstGeom prst="roundRect">
            <a:avLst>
              <a:gd name="adj" fmla="val 49776"/>
            </a:avLst>
          </a:prstGeom>
          <a:solidFill>
            <a:schemeClr val="accent2"/>
          </a:solidFill>
          <a:ln w="9525" cap="flat" cmpd="sng" algn="ctr">
            <a:solidFill>
              <a:schemeClr val="tx1"/>
            </a:solidFill>
            <a:prstDash val="solid"/>
            <a:round/>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0" tIns="19050" rIns="0" bIns="17463" rtlCol="0" anchor="ctr"/>
          <a:lstStyle/>
          <a:p>
            <a:pPr algn="ctr">
              <a:spcBef>
                <a:spcPct val="0"/>
              </a:spcBef>
              <a:spcAft>
                <a:spcPct val="0"/>
              </a:spcAft>
            </a:pPr>
            <a:r>
              <a:rPr lang="en-SG" sz="1400" dirty="0">
                <a:solidFill>
                  <a:schemeClr val="bg1"/>
                </a:solidFill>
                <a:latin typeface="Lato" panose="020F0502020204030203" pitchFamily="34" charset="0"/>
                <a:ea typeface="Lato" panose="020F0502020204030203" pitchFamily="34" charset="0"/>
                <a:cs typeface="Lato" panose="020F0502020204030203" pitchFamily="34" charset="0"/>
              </a:rPr>
              <a:t>Range of Blood Pressure Readings</a:t>
            </a:r>
          </a:p>
        </p:txBody>
      </p:sp>
      <p:sp>
        <p:nvSpPr>
          <p:cNvPr id="75" name="Rectangle 74">
            <a:extLst>
              <a:ext uri="{FF2B5EF4-FFF2-40B4-BE49-F238E27FC236}">
                <a16:creationId xmlns:a16="http://schemas.microsoft.com/office/drawing/2014/main" id="{2300A72E-4E8B-0024-DD6C-B94EEBABB749}"/>
              </a:ext>
            </a:extLst>
          </p:cNvPr>
          <p:cNvSpPr/>
          <p:nvPr>
            <p:custDataLst>
              <p:tags r:id="rId5"/>
            </p:custDataLst>
          </p:nvPr>
        </p:nvSpPr>
        <p:spPr bwMode="auto">
          <a:xfrm>
            <a:off x="774700" y="4664075"/>
            <a:ext cx="2255838" cy="355600"/>
          </a:xfrm>
          <a:prstGeom prst="rect">
            <a:avLst/>
          </a:prstGeom>
          <a:solidFill>
            <a:schemeClr val="accent1"/>
          </a:solidFill>
          <a:ln w="25400" cap="flat" cmpd="sng" algn="ctr">
            <a:noFill/>
            <a:prstDash val="solid"/>
            <a:round/>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71438" tIns="71438" rIns="0" bIns="71438" rtlCol="0" anchor="t"/>
          <a:lstStyle/>
          <a:p>
            <a:pPr>
              <a:spcBef>
                <a:spcPct val="0"/>
              </a:spcBef>
              <a:spcAft>
                <a:spcPct val="0"/>
              </a:spcAft>
            </a:pPr>
            <a:fld id="{559872C7-2C03-4E07-8462-757CC6135C6F}" type="datetime'B''lo''od'''''''''''''' ''''''P''''re''s''sure'' St''atu''s '">
              <a:rPr lang="en-SG" altLang="en-US" sz="1400" smtClean="0">
                <a:solidFill>
                  <a:schemeClr val="bg1"/>
                </a:solidFill>
                <a:effectLst/>
                <a:latin typeface="Lato" panose="020F0502020204030203" pitchFamily="34" charset="0"/>
                <a:ea typeface="Lato" panose="020F0502020204030203" pitchFamily="34" charset="0"/>
                <a:cs typeface="Lato" panose="020F0502020204030203" pitchFamily="34" charset="0"/>
                <a:sym typeface="Lato" panose="020F0502020204030203" pitchFamily="34" charset="0"/>
              </a:rPr>
              <a:pPr/>
              <a:t>Blood Pressure Status </a:t>
            </a:fld>
            <a:endParaRPr lang="en-SG" sz="1400">
              <a:solidFill>
                <a:schemeClr val="bg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77" name="Rectangle 76">
            <a:extLst>
              <a:ext uri="{FF2B5EF4-FFF2-40B4-BE49-F238E27FC236}">
                <a16:creationId xmlns:a16="http://schemas.microsoft.com/office/drawing/2014/main" id="{BED8658E-E78A-EF24-C7A6-F4EBC80C008C}"/>
              </a:ext>
            </a:extLst>
          </p:cNvPr>
          <p:cNvSpPr/>
          <p:nvPr>
            <p:custDataLst>
              <p:tags r:id="rId6"/>
            </p:custDataLst>
          </p:nvPr>
        </p:nvSpPr>
        <p:spPr bwMode="auto">
          <a:xfrm>
            <a:off x="3030539" y="4664075"/>
            <a:ext cx="2798763" cy="355600"/>
          </a:xfrm>
          <a:prstGeom prst="rect">
            <a:avLst/>
          </a:prstGeom>
          <a:solidFill>
            <a:schemeClr val="accent1"/>
          </a:solidFill>
          <a:ln w="25400" cap="flat" cmpd="sng" algn="ctr">
            <a:noFill/>
            <a:prstDash val="solid"/>
            <a:round/>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0" tIns="71438" rIns="0" bIns="71438" rtlCol="0" anchor="t"/>
          <a:lstStyle/>
          <a:p>
            <a:pPr>
              <a:spcBef>
                <a:spcPct val="0"/>
              </a:spcBef>
              <a:spcAft>
                <a:spcPct val="0"/>
              </a:spcAft>
            </a:pPr>
            <a:fld id="{AFF71167-8510-4AEA-8C06-1691A67C420C}" type="datetime'Bl''ood'' Pr''''es''s''''''''ur''''e'' R''an''g''e ''(m''mHg)'">
              <a:rPr lang="en-SG" altLang="en-US" sz="1400" smtClean="0">
                <a:solidFill>
                  <a:schemeClr val="bg1"/>
                </a:solidFill>
                <a:effectLst/>
                <a:latin typeface="Lato" panose="020F0502020204030203" pitchFamily="34" charset="0"/>
                <a:ea typeface="Lato" panose="020F0502020204030203" pitchFamily="34" charset="0"/>
                <a:cs typeface="Lato" panose="020F0502020204030203" pitchFamily="34" charset="0"/>
                <a:sym typeface="Lato" panose="020F0502020204030203" pitchFamily="34" charset="0"/>
              </a:rPr>
              <a:pPr/>
              <a:t>Blood Pressure Range (mmHg)</a:t>
            </a:fld>
            <a:endParaRPr lang="en-SG" sz="1400">
              <a:solidFill>
                <a:schemeClr val="bg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78" name="Rectangle 77">
            <a:extLst>
              <a:ext uri="{FF2B5EF4-FFF2-40B4-BE49-F238E27FC236}">
                <a16:creationId xmlns:a16="http://schemas.microsoft.com/office/drawing/2014/main" id="{61799326-EFAB-25D8-24AF-CE8503F3A8E6}"/>
              </a:ext>
            </a:extLst>
          </p:cNvPr>
          <p:cNvSpPr/>
          <p:nvPr>
            <p:custDataLst>
              <p:tags r:id="rId7"/>
            </p:custDataLst>
          </p:nvPr>
        </p:nvSpPr>
        <p:spPr bwMode="auto">
          <a:xfrm>
            <a:off x="774700" y="5019675"/>
            <a:ext cx="2255838" cy="35560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15000"/>
                  </a:schemeClr>
                </a:solidFill>
                <a:prstDash val="solid"/>
                <a:round/>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71438" tIns="71438" rIns="0" bIns="71438" rtlCol="0" anchor="t"/>
          <a:lstStyle/>
          <a:p>
            <a:pPr>
              <a:spcBef>
                <a:spcPct val="0"/>
              </a:spcBef>
              <a:spcAft>
                <a:spcPct val="0"/>
              </a:spcAft>
            </a:pPr>
            <a:fld id="{BC6E76B7-77F7-4429-9E4C-0DFEB0A774CE}" type="datetime'''''''''''N''''''''''o''''''r''''mal ''''''BP'''' '''''''''''">
              <a:rPr lang="en-SG" altLang="en-US" sz="1400" smtClean="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pPr/>
              <a:t>Normal BP </a:t>
            </a:fld>
            <a:endParaRPr lang="en-SG" sz="14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79" name="Rectangle 78">
            <a:extLst>
              <a:ext uri="{FF2B5EF4-FFF2-40B4-BE49-F238E27FC236}">
                <a16:creationId xmlns:a16="http://schemas.microsoft.com/office/drawing/2014/main" id="{242ED4A4-093D-34E6-6A75-F748F73FAD44}"/>
              </a:ext>
            </a:extLst>
          </p:cNvPr>
          <p:cNvSpPr/>
          <p:nvPr>
            <p:custDataLst>
              <p:tags r:id="rId8"/>
            </p:custDataLst>
          </p:nvPr>
        </p:nvSpPr>
        <p:spPr bwMode="auto">
          <a:xfrm>
            <a:off x="3030539" y="5019675"/>
            <a:ext cx="2798763" cy="355600"/>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15000"/>
                  </a:schemeClr>
                </a:solidFill>
                <a:prstDash val="solid"/>
                <a:round/>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71438" rIns="0" bIns="71438" rtlCol="0" anchor="t"/>
          <a:lstStyle/>
          <a:p>
            <a:pPr>
              <a:spcBef>
                <a:spcPct val="0"/>
              </a:spcBef>
              <a:spcAft>
                <a:spcPct val="0"/>
              </a:spcAft>
            </a:pPr>
            <a:fld id="{C4F7ED9F-E69E-416F-B52A-896289069A1E}" type="datetime'SB''''P'''' ''''''&lt;''1''''''''''2''''0,'''''''' DBP ''''&lt;80'">
              <a:rPr lang="en-SG" altLang="en-US" sz="1400" smtClean="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pPr/>
              <a:t>SBP &lt;120, DBP &lt;80</a:t>
            </a:fld>
            <a:endParaRPr lang="en-SG" sz="1400" dirty="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80" name="Rectangle 79">
            <a:extLst>
              <a:ext uri="{FF2B5EF4-FFF2-40B4-BE49-F238E27FC236}">
                <a16:creationId xmlns:a16="http://schemas.microsoft.com/office/drawing/2014/main" id="{977268A0-E710-A875-9D6C-CB79ACADD30E}"/>
              </a:ext>
            </a:extLst>
          </p:cNvPr>
          <p:cNvSpPr/>
          <p:nvPr>
            <p:custDataLst>
              <p:tags r:id="rId9"/>
            </p:custDataLst>
          </p:nvPr>
        </p:nvSpPr>
        <p:spPr bwMode="auto">
          <a:xfrm>
            <a:off x="774700" y="5375275"/>
            <a:ext cx="2255838" cy="28257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15000"/>
                  </a:schemeClr>
                </a:solidFill>
                <a:prstDash val="solid"/>
                <a:round/>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71438" tIns="0" rIns="0" bIns="69850" rtlCol="0" anchor="t"/>
          <a:lstStyle/>
          <a:p>
            <a:pPr>
              <a:spcBef>
                <a:spcPct val="0"/>
              </a:spcBef>
              <a:spcAft>
                <a:spcPct val="0"/>
              </a:spcAft>
            </a:pPr>
            <a:fld id="{52B2EB4C-0A5F-444B-905C-088D33C14D12}" type="datetime'''''El''e''''''v''''''''''''a''''t''''''ed'' ''''B''''P'">
              <a:rPr lang="en-SG" altLang="en-US" sz="1400" smtClean="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pPr/>
              <a:t>Elevated BP</a:t>
            </a:fld>
            <a:endParaRPr lang="en-SG" sz="14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81" name="Rectangle 80">
            <a:extLst>
              <a:ext uri="{FF2B5EF4-FFF2-40B4-BE49-F238E27FC236}">
                <a16:creationId xmlns:a16="http://schemas.microsoft.com/office/drawing/2014/main" id="{4D594F40-EF73-9D7F-E8A2-AC727398748C}"/>
              </a:ext>
            </a:extLst>
          </p:cNvPr>
          <p:cNvSpPr/>
          <p:nvPr>
            <p:custDataLst>
              <p:tags r:id="rId10"/>
            </p:custDataLst>
          </p:nvPr>
        </p:nvSpPr>
        <p:spPr bwMode="auto">
          <a:xfrm>
            <a:off x="3030539" y="5375275"/>
            <a:ext cx="2798763" cy="28257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15000"/>
                  </a:schemeClr>
                </a:solidFill>
                <a:prstDash val="solid"/>
                <a:round/>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69850" rtlCol="0" anchor="t"/>
          <a:lstStyle/>
          <a:p>
            <a:pPr>
              <a:spcBef>
                <a:spcPct val="0"/>
              </a:spcBef>
              <a:spcAft>
                <a:spcPct val="0"/>
              </a:spcAft>
            </a:pPr>
            <a:fld id="{BD8131D3-910A-4A37-A63D-7F1F35D4037E}" type="datetime'SBP ''120'' to'' 12''9'','''' ''''D''''''B''P &lt;''80'">
              <a:rPr lang="en-US" altLang="en-US" sz="1400" smtClean="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pPr/>
              <a:t>SBP 120 to 129, DBP &lt;80</a:t>
            </a:fld>
            <a:endParaRPr lang="en-SG" sz="14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89" name="Rectangle 88">
            <a:extLst>
              <a:ext uri="{FF2B5EF4-FFF2-40B4-BE49-F238E27FC236}">
                <a16:creationId xmlns:a16="http://schemas.microsoft.com/office/drawing/2014/main" id="{3B5CAEAD-00EC-0E6D-FF33-74933637569D}"/>
              </a:ext>
            </a:extLst>
          </p:cNvPr>
          <p:cNvSpPr/>
          <p:nvPr>
            <p:custDataLst>
              <p:tags r:id="rId11"/>
            </p:custDataLst>
          </p:nvPr>
        </p:nvSpPr>
        <p:spPr bwMode="auto">
          <a:xfrm>
            <a:off x="774700" y="5657850"/>
            <a:ext cx="2255838" cy="28416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15000"/>
                  </a:schemeClr>
                </a:solidFill>
                <a:prstDash val="solid"/>
                <a:round/>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71438" tIns="0" rIns="0" bIns="71438" rtlCol="0" anchor="t"/>
          <a:lstStyle/>
          <a:p>
            <a:pPr>
              <a:spcBef>
                <a:spcPct val="0"/>
              </a:spcBef>
              <a:spcAft>
                <a:spcPct val="0"/>
              </a:spcAft>
            </a:pPr>
            <a:fld id="{62E743B8-8C75-4675-BEA3-82E23B62AD7C}" type="datetime'''''Stage'''''''' ''''''1 ''Hyp''er''''t''e''ns''io''''n'''''">
              <a:rPr lang="en-SG" altLang="en-US" sz="1400" smtClean="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pPr/>
              <a:t>Stage 1 Hypertension</a:t>
            </a:fld>
            <a:endParaRPr lang="en-SG" sz="14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92" name="Rectangle 91">
            <a:extLst>
              <a:ext uri="{FF2B5EF4-FFF2-40B4-BE49-F238E27FC236}">
                <a16:creationId xmlns:a16="http://schemas.microsoft.com/office/drawing/2014/main" id="{9360F576-096D-B6C6-253F-9352452F75EF}"/>
              </a:ext>
            </a:extLst>
          </p:cNvPr>
          <p:cNvSpPr/>
          <p:nvPr>
            <p:custDataLst>
              <p:tags r:id="rId12"/>
            </p:custDataLst>
          </p:nvPr>
        </p:nvSpPr>
        <p:spPr bwMode="auto">
          <a:xfrm>
            <a:off x="3030539" y="5657850"/>
            <a:ext cx="2798763" cy="28416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15000"/>
                  </a:schemeClr>
                </a:solidFill>
                <a:prstDash val="solid"/>
                <a:round/>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71438" rtlCol="0" anchor="t"/>
          <a:lstStyle/>
          <a:p>
            <a:pPr>
              <a:spcBef>
                <a:spcPct val="0"/>
              </a:spcBef>
              <a:spcAft>
                <a:spcPct val="0"/>
              </a:spcAft>
            </a:pPr>
            <a:fld id="{7B3E26C7-6282-48BE-AA69-796816E752DB}" type="datetime'S''''BP 130 -1''''39 ''''''o''''r DB''P'' 8''0-''''8''''''''9'">
              <a:rPr lang="en-US" altLang="en-US" sz="1400" smtClean="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pPr/>
              <a:t>SBP 130 -139 or DBP 80-89</a:t>
            </a:fld>
            <a:endParaRPr lang="en-SG" sz="1400" dirty="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94" name="Rectangle 93">
            <a:extLst>
              <a:ext uri="{FF2B5EF4-FFF2-40B4-BE49-F238E27FC236}">
                <a16:creationId xmlns:a16="http://schemas.microsoft.com/office/drawing/2014/main" id="{695CE7C5-138C-F101-2493-397441C68387}"/>
              </a:ext>
            </a:extLst>
          </p:cNvPr>
          <p:cNvSpPr/>
          <p:nvPr>
            <p:custDataLst>
              <p:tags r:id="rId13"/>
            </p:custDataLst>
          </p:nvPr>
        </p:nvSpPr>
        <p:spPr bwMode="auto">
          <a:xfrm>
            <a:off x="774700" y="5942013"/>
            <a:ext cx="2255838" cy="28416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15000"/>
                  </a:schemeClr>
                </a:solidFill>
                <a:prstDash val="solid"/>
                <a:round/>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71438" tIns="0" rIns="0" bIns="71438" rtlCol="0" anchor="t"/>
          <a:lstStyle/>
          <a:p>
            <a:pPr>
              <a:spcBef>
                <a:spcPct val="0"/>
              </a:spcBef>
              <a:spcAft>
                <a:spcPct val="0"/>
              </a:spcAft>
            </a:pPr>
            <a:fld id="{C41A017F-1B3F-4A55-A3E8-63C77CF25C65}" type="datetime'''Stag''e'''''' ''''2 ''Hyp''''erte''''n''''s''''i''''''''on'">
              <a:rPr lang="en-SG" altLang="en-US" sz="1400" smtClean="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pPr/>
              <a:t>Stage 2 Hypertension</a:t>
            </a:fld>
            <a:endParaRPr lang="en-SG" sz="14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97" name="Rectangle 96">
            <a:extLst>
              <a:ext uri="{FF2B5EF4-FFF2-40B4-BE49-F238E27FC236}">
                <a16:creationId xmlns:a16="http://schemas.microsoft.com/office/drawing/2014/main" id="{CD82338F-0BFB-37B7-74B1-433F26AC5DC3}"/>
              </a:ext>
            </a:extLst>
          </p:cNvPr>
          <p:cNvSpPr/>
          <p:nvPr>
            <p:custDataLst>
              <p:tags r:id="rId14"/>
            </p:custDataLst>
          </p:nvPr>
        </p:nvSpPr>
        <p:spPr bwMode="auto">
          <a:xfrm>
            <a:off x="3030539" y="5942013"/>
            <a:ext cx="2798763" cy="28416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15000"/>
                  </a:schemeClr>
                </a:solidFill>
                <a:prstDash val="solid"/>
                <a:round/>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71438" rtlCol="0" anchor="t"/>
          <a:lstStyle/>
          <a:p>
            <a:pPr>
              <a:spcBef>
                <a:spcPct val="0"/>
              </a:spcBef>
              <a:spcAft>
                <a:spcPct val="0"/>
              </a:spcAft>
            </a:pPr>
            <a:fld id="{3AB1FE09-7B06-4B6E-AC3F-EAAE9F5F22C9}" type="datetime'S''''BP'''' &gt; 1''''40'' or'''' B''''''D''P'''' &gt;''''9''0'''''">
              <a:rPr lang="en-US" altLang="en-US" sz="1400" smtClean="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pPr/>
              <a:t>SBP &gt; 140 or BDP &gt;90</a:t>
            </a:fld>
            <a:endParaRPr lang="en-SG" sz="14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99" name="Rectangle 98">
            <a:extLst>
              <a:ext uri="{FF2B5EF4-FFF2-40B4-BE49-F238E27FC236}">
                <a16:creationId xmlns:a16="http://schemas.microsoft.com/office/drawing/2014/main" id="{01C1C6DD-01C7-AEDD-4B11-A8280A29EDFB}"/>
              </a:ext>
            </a:extLst>
          </p:cNvPr>
          <p:cNvSpPr/>
          <p:nvPr>
            <p:custDataLst>
              <p:tags r:id="rId15"/>
            </p:custDataLst>
          </p:nvPr>
        </p:nvSpPr>
        <p:spPr bwMode="auto">
          <a:xfrm>
            <a:off x="774700" y="6226175"/>
            <a:ext cx="2255838" cy="21272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15000"/>
                  </a:schemeClr>
                </a:solidFill>
                <a:prstDash val="solid"/>
                <a:round/>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71438" tIns="0" rIns="0" bIns="0" rtlCol="0" anchor="t"/>
          <a:lstStyle/>
          <a:p>
            <a:pPr>
              <a:spcBef>
                <a:spcPct val="0"/>
              </a:spcBef>
              <a:spcAft>
                <a:spcPct val="0"/>
              </a:spcAft>
            </a:pPr>
            <a:fld id="{752461EF-EBDF-4C2B-A7BF-AC66BF4EA7E5}" type="datetime'''Hy''p''e''''rte''''''''n''''s''iv''e'' C''''ri''s''is '">
              <a:rPr lang="en-SG" altLang="en-US" sz="1400" smtClean="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pPr/>
              <a:t>Hypertensive Crisis </a:t>
            </a:fld>
            <a:endParaRPr lang="en-SG" sz="140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101" name="Rectangle 100">
            <a:extLst>
              <a:ext uri="{FF2B5EF4-FFF2-40B4-BE49-F238E27FC236}">
                <a16:creationId xmlns:a16="http://schemas.microsoft.com/office/drawing/2014/main" id="{D320FEA3-4393-F47B-8135-9DB14EF0C238}"/>
              </a:ext>
            </a:extLst>
          </p:cNvPr>
          <p:cNvSpPr/>
          <p:nvPr>
            <p:custDataLst>
              <p:tags r:id="rId16"/>
            </p:custDataLst>
          </p:nvPr>
        </p:nvSpPr>
        <p:spPr bwMode="auto">
          <a:xfrm>
            <a:off x="3030539" y="6226175"/>
            <a:ext cx="2798763" cy="21272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15000"/>
                  </a:schemeClr>
                </a:solidFill>
                <a:prstDash val="solid"/>
                <a:round/>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t"/>
          <a:lstStyle/>
          <a:p>
            <a:pPr>
              <a:spcBef>
                <a:spcPct val="0"/>
              </a:spcBef>
              <a:spcAft>
                <a:spcPct val="0"/>
              </a:spcAft>
            </a:pPr>
            <a:fld id="{40E4734D-8F7C-4C0C-9B0F-C7909E543E0C}" type="datetime'''''''''S''''B''P'''' &gt;'' ''180'' an''''d/or'' 1''''''''20'''">
              <a:rPr lang="en-US" altLang="en-US" sz="1400" smtClean="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rPr>
              <a:pPr/>
              <a:t>SBP &gt; 180 and/or 120</a:t>
            </a:fld>
            <a:endParaRPr lang="en-SG" sz="1400" dirty="0">
              <a:solidFill>
                <a:schemeClr val="tx1"/>
              </a:solidFill>
              <a:latin typeface="Lato" panose="020F05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115" name="Rectangle 114">
            <a:extLst>
              <a:ext uri="{FF2B5EF4-FFF2-40B4-BE49-F238E27FC236}">
                <a16:creationId xmlns:a16="http://schemas.microsoft.com/office/drawing/2014/main" id="{F357523A-B9E0-2CE9-0EB7-3969FDC29D16}"/>
              </a:ext>
            </a:extLst>
          </p:cNvPr>
          <p:cNvSpPr/>
          <p:nvPr>
            <p:custDataLst>
              <p:tags r:id="rId17"/>
            </p:custDataLst>
          </p:nvPr>
        </p:nvSpPr>
        <p:spPr bwMode="auto">
          <a:xfrm>
            <a:off x="766763" y="2260600"/>
            <a:ext cx="5062538" cy="1617663"/>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15000"/>
                  </a:schemeClr>
                </a:solidFill>
                <a:prstDash val="solid"/>
                <a:round/>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20638" tIns="0" rIns="0" bIns="0" rtlCol="0" anchor="t"/>
          <a:lstStyle/>
          <a:p>
            <a:r>
              <a:rPr lang="en-SG" sz="1400" dirty="0">
                <a:solidFill>
                  <a:schemeClr val="tx1"/>
                </a:solidFill>
                <a:latin typeface="Lato" panose="020F0502020204030203" pitchFamily="34" charset="0"/>
                <a:ea typeface="Lato" panose="020F0502020204030203" pitchFamily="34" charset="0"/>
                <a:cs typeface="Lato" panose="020F0502020204030203" pitchFamily="34" charset="0"/>
              </a:rPr>
              <a:t>A diagnosis can be made, without further confirmatory readings if:</a:t>
            </a:r>
          </a:p>
          <a:p>
            <a:r>
              <a:rPr lang="en-SG" sz="1400" dirty="0">
                <a:solidFill>
                  <a:schemeClr val="tx1"/>
                </a:solidFill>
                <a:latin typeface="Lato" panose="020F0502020204030203" pitchFamily="34" charset="0"/>
                <a:ea typeface="Lato" panose="020F0502020204030203" pitchFamily="34" charset="0"/>
                <a:cs typeface="Lato" panose="020F0502020204030203" pitchFamily="34" charset="0"/>
              </a:rPr>
              <a:t> </a:t>
            </a:r>
          </a:p>
          <a:p>
            <a:pPr marL="285750" indent="-285750">
              <a:buFont typeface="Wingdings" panose="05000000000000000000" pitchFamily="2" charset="2"/>
              <a:buChar char="Ø"/>
            </a:pPr>
            <a:r>
              <a:rPr lang="en-SG" sz="1400" dirty="0">
                <a:solidFill>
                  <a:schemeClr val="tx1"/>
                </a:solidFill>
                <a:latin typeface="Lato" panose="020F0502020204030203" pitchFamily="34" charset="0"/>
                <a:ea typeface="Lato" panose="020F0502020204030203" pitchFamily="34" charset="0"/>
                <a:cs typeface="Lato" panose="020F0502020204030203" pitchFamily="34" charset="0"/>
              </a:rPr>
              <a:t>A patient presents with hypertensive urgency</a:t>
            </a:r>
          </a:p>
          <a:p>
            <a:endParaRPr lang="en-SG" sz="1400" dirty="0">
              <a:solidFill>
                <a:schemeClr val="tx1"/>
              </a:solidFill>
              <a:latin typeface="Lato" panose="020F0502020204030203" pitchFamily="34" charset="0"/>
              <a:ea typeface="Lato" panose="020F0502020204030203" pitchFamily="34" charset="0"/>
              <a:cs typeface="Lato" panose="020F0502020204030203" pitchFamily="34" charset="0"/>
            </a:endParaRPr>
          </a:p>
          <a:p>
            <a:pPr marL="285750" indent="-285750">
              <a:buFont typeface="Wingdings" panose="05000000000000000000" pitchFamily="2" charset="2"/>
              <a:buChar char="Ø"/>
            </a:pPr>
            <a:r>
              <a:rPr lang="en-SG" sz="1400" dirty="0">
                <a:solidFill>
                  <a:schemeClr val="tx1"/>
                </a:solidFill>
                <a:latin typeface="Lato" panose="020F0502020204030203" pitchFamily="34" charset="0"/>
                <a:ea typeface="Lato" panose="020F0502020204030203" pitchFamily="34" charset="0"/>
                <a:cs typeface="Lato" panose="020F0502020204030203" pitchFamily="34" charset="0"/>
              </a:rPr>
              <a:t>A patient presents with an initial blood pressure &gt;140mmHG systolic or &gt;90mmHg diastolic in 2 Different Clinical Settings</a:t>
            </a:r>
          </a:p>
          <a:p>
            <a:pPr marL="285750" indent="-285750">
              <a:buFont typeface="Wingdings" panose="05000000000000000000" pitchFamily="2" charset="2"/>
              <a:buChar char="Ø"/>
            </a:pPr>
            <a:endParaRPr lang="en-SG" sz="1400" dirty="0">
              <a:solidFill>
                <a:schemeClr val="tx1"/>
              </a:solidFill>
              <a:latin typeface="Lato" panose="020F0502020204030203" pitchFamily="34" charset="0"/>
              <a:ea typeface="Lato" panose="020F0502020204030203" pitchFamily="34" charset="0"/>
              <a:cs typeface="Lato" panose="020F0502020204030203" pitchFamily="34" charset="0"/>
            </a:endParaRPr>
          </a:p>
          <a:p>
            <a:pPr>
              <a:spcBef>
                <a:spcPct val="0"/>
              </a:spcBef>
              <a:spcAft>
                <a:spcPct val="0"/>
              </a:spcAft>
            </a:pPr>
            <a:endParaRPr lang="en-SG" sz="1400" dirty="0">
              <a:solidFill>
                <a:schemeClr val="tx1"/>
              </a:solidFill>
            </a:endParaRPr>
          </a:p>
        </p:txBody>
      </p:sp>
      <p:sp>
        <p:nvSpPr>
          <p:cNvPr id="120" name="Arrow: Right 119">
            <a:extLst>
              <a:ext uri="{FF2B5EF4-FFF2-40B4-BE49-F238E27FC236}">
                <a16:creationId xmlns:a16="http://schemas.microsoft.com/office/drawing/2014/main" id="{4EE1552F-9809-1345-ADEE-71B204E4ED12}"/>
              </a:ext>
            </a:extLst>
          </p:cNvPr>
          <p:cNvSpPr/>
          <p:nvPr/>
        </p:nvSpPr>
        <p:spPr>
          <a:xfrm>
            <a:off x="5945190" y="3878263"/>
            <a:ext cx="345774" cy="224195"/>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3" name="Rectangle: Rounded Corners 122">
            <a:extLst>
              <a:ext uri="{FF2B5EF4-FFF2-40B4-BE49-F238E27FC236}">
                <a16:creationId xmlns:a16="http://schemas.microsoft.com/office/drawing/2014/main" id="{E2CDFC44-25EF-30A3-8640-BDFC1D33D22F}"/>
              </a:ext>
            </a:extLst>
          </p:cNvPr>
          <p:cNvSpPr/>
          <p:nvPr>
            <p:custDataLst>
              <p:tags r:id="rId18"/>
            </p:custDataLst>
          </p:nvPr>
        </p:nvSpPr>
        <p:spPr bwMode="auto">
          <a:xfrm>
            <a:off x="6091238" y="1727200"/>
            <a:ext cx="5324475" cy="355600"/>
          </a:xfrm>
          <a:prstGeom prst="roundRect">
            <a:avLst>
              <a:gd name="adj" fmla="val 50000"/>
            </a:avLst>
          </a:prstGeom>
          <a:solidFill>
            <a:schemeClr val="accent2"/>
          </a:solidFill>
          <a:ln w="9525" cap="flat" cmpd="sng" algn="ctr">
            <a:solidFill>
              <a:schemeClr val="tx1"/>
            </a:solidFill>
            <a:prstDash val="solid"/>
            <a:round/>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0" tIns="19050" rIns="0" bIns="19050" rtlCol="0" anchor="ctr"/>
          <a:lstStyle/>
          <a:p>
            <a:pPr algn="ctr">
              <a:spcBef>
                <a:spcPct val="0"/>
              </a:spcBef>
              <a:spcAft>
                <a:spcPct val="0"/>
              </a:spcAft>
            </a:pPr>
            <a:r>
              <a:rPr lang="en-SG" sz="1400" dirty="0">
                <a:solidFill>
                  <a:schemeClr val="bg1"/>
                </a:solidFill>
                <a:latin typeface="Lato" panose="020F0502020204030203" pitchFamily="34" charset="0"/>
                <a:ea typeface="Lato" panose="020F0502020204030203" pitchFamily="34" charset="0"/>
                <a:cs typeface="Lato" panose="020F0502020204030203" pitchFamily="34" charset="0"/>
              </a:rPr>
              <a:t>Treating Hypertension</a:t>
            </a:r>
          </a:p>
        </p:txBody>
      </p:sp>
      <p:sp>
        <p:nvSpPr>
          <p:cNvPr id="131" name="Rectangle 130">
            <a:extLst>
              <a:ext uri="{FF2B5EF4-FFF2-40B4-BE49-F238E27FC236}">
                <a16:creationId xmlns:a16="http://schemas.microsoft.com/office/drawing/2014/main" id="{8F07949B-5C09-9345-D059-E1BC1EF0B9D0}"/>
              </a:ext>
            </a:extLst>
          </p:cNvPr>
          <p:cNvSpPr/>
          <p:nvPr>
            <p:custDataLst>
              <p:tags r:id="rId19"/>
            </p:custDataLst>
          </p:nvPr>
        </p:nvSpPr>
        <p:spPr bwMode="auto">
          <a:xfrm>
            <a:off x="6538913" y="2138363"/>
            <a:ext cx="4697413" cy="401637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15000"/>
                  </a:schemeClr>
                </a:solidFill>
                <a:prstDash val="solid"/>
                <a:round/>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14288" rIns="0" bIns="385763" rtlCol="0" anchor="t"/>
          <a:lstStyle/>
          <a:p>
            <a:pPr>
              <a:spcBef>
                <a:spcPct val="0"/>
              </a:spcBef>
              <a:spcAft>
                <a:spcPct val="0"/>
              </a:spcAft>
            </a:pPr>
            <a:r>
              <a:rPr lang="en-SG" altLang="en-US" sz="1400" dirty="0">
                <a:solidFill>
                  <a:schemeClr val="tx1"/>
                </a:solidFill>
                <a:effectLst/>
              </a:rPr>
              <a:t>Basic Testing </a:t>
            </a:r>
          </a:p>
          <a:p>
            <a:pPr>
              <a:spcBef>
                <a:spcPct val="0"/>
              </a:spcBef>
              <a:spcAft>
                <a:spcPct val="0"/>
              </a:spcAft>
            </a:pPr>
            <a:endParaRPr lang="en-SG" altLang="en-US" sz="1400" dirty="0">
              <a:solidFill>
                <a:schemeClr val="tx1"/>
              </a:solidFill>
              <a:effectLst/>
            </a:endParaRPr>
          </a:p>
          <a:p>
            <a:pPr marL="285750" indent="-285750">
              <a:spcBef>
                <a:spcPct val="0"/>
              </a:spcBef>
              <a:spcAft>
                <a:spcPct val="0"/>
              </a:spcAft>
              <a:buFont typeface="Wingdings" panose="05000000000000000000" pitchFamily="2" charset="2"/>
              <a:buChar char="Ø"/>
            </a:pPr>
            <a:r>
              <a:rPr lang="en-SG" sz="1400" dirty="0">
                <a:solidFill>
                  <a:schemeClr val="tx1"/>
                </a:solidFill>
              </a:rPr>
              <a:t>Fasting Blood Glucose </a:t>
            </a:r>
          </a:p>
          <a:p>
            <a:pPr marL="285750" indent="-285750">
              <a:spcBef>
                <a:spcPct val="0"/>
              </a:spcBef>
              <a:spcAft>
                <a:spcPct val="0"/>
              </a:spcAft>
              <a:buFont typeface="Wingdings" panose="05000000000000000000" pitchFamily="2" charset="2"/>
              <a:buChar char="Ø"/>
            </a:pPr>
            <a:r>
              <a:rPr lang="en-SG" sz="1400" dirty="0">
                <a:solidFill>
                  <a:schemeClr val="tx1"/>
                </a:solidFill>
              </a:rPr>
              <a:t>Complete Blood Count</a:t>
            </a:r>
          </a:p>
          <a:p>
            <a:pPr marL="285750" indent="-285750">
              <a:spcBef>
                <a:spcPct val="0"/>
              </a:spcBef>
              <a:spcAft>
                <a:spcPct val="0"/>
              </a:spcAft>
              <a:buFont typeface="Wingdings" panose="05000000000000000000" pitchFamily="2" charset="2"/>
              <a:buChar char="Ø"/>
            </a:pPr>
            <a:r>
              <a:rPr lang="en-SG" sz="1400" dirty="0">
                <a:solidFill>
                  <a:schemeClr val="tx1"/>
                </a:solidFill>
              </a:rPr>
              <a:t>Lipid Profile</a:t>
            </a:r>
          </a:p>
          <a:p>
            <a:pPr marL="285750" indent="-285750">
              <a:spcBef>
                <a:spcPct val="0"/>
              </a:spcBef>
              <a:spcAft>
                <a:spcPct val="0"/>
              </a:spcAft>
              <a:buFont typeface="Wingdings" panose="05000000000000000000" pitchFamily="2" charset="2"/>
              <a:buChar char="Ø"/>
            </a:pPr>
            <a:r>
              <a:rPr lang="en-SG" sz="1400" dirty="0">
                <a:solidFill>
                  <a:schemeClr val="tx1"/>
                </a:solidFill>
              </a:rPr>
              <a:t>Serum Creatine</a:t>
            </a:r>
          </a:p>
          <a:p>
            <a:pPr marL="285750" indent="-285750">
              <a:spcBef>
                <a:spcPct val="0"/>
              </a:spcBef>
              <a:spcAft>
                <a:spcPct val="0"/>
              </a:spcAft>
              <a:buFont typeface="Wingdings" panose="05000000000000000000" pitchFamily="2" charset="2"/>
              <a:buChar char="Ø"/>
            </a:pPr>
            <a:r>
              <a:rPr lang="en-SG" sz="1400" dirty="0">
                <a:solidFill>
                  <a:schemeClr val="tx1"/>
                </a:solidFill>
              </a:rPr>
              <a:t>Serum Sodium, potassium , calcium </a:t>
            </a:r>
          </a:p>
          <a:p>
            <a:pPr marL="285750" indent="-285750">
              <a:spcBef>
                <a:spcPct val="0"/>
              </a:spcBef>
              <a:spcAft>
                <a:spcPct val="0"/>
              </a:spcAft>
              <a:buFont typeface="Wingdings" panose="05000000000000000000" pitchFamily="2" charset="2"/>
              <a:buChar char="Ø"/>
            </a:pPr>
            <a:r>
              <a:rPr lang="en-SG" sz="1400" dirty="0">
                <a:solidFill>
                  <a:schemeClr val="tx1"/>
                </a:solidFill>
              </a:rPr>
              <a:t>Thyroid-stimulating hormone</a:t>
            </a:r>
          </a:p>
          <a:p>
            <a:pPr marL="285750" indent="-285750">
              <a:spcBef>
                <a:spcPct val="0"/>
              </a:spcBef>
              <a:spcAft>
                <a:spcPct val="0"/>
              </a:spcAft>
              <a:buFont typeface="Wingdings" panose="05000000000000000000" pitchFamily="2" charset="2"/>
              <a:buChar char="Ø"/>
            </a:pPr>
            <a:r>
              <a:rPr lang="en-SG" sz="1400" dirty="0">
                <a:solidFill>
                  <a:schemeClr val="tx1"/>
                </a:solidFill>
              </a:rPr>
              <a:t>Urinalysis </a:t>
            </a:r>
          </a:p>
          <a:p>
            <a:pPr marL="285750" indent="-285750">
              <a:spcBef>
                <a:spcPct val="0"/>
              </a:spcBef>
              <a:spcAft>
                <a:spcPct val="0"/>
              </a:spcAft>
              <a:buFont typeface="Wingdings" panose="05000000000000000000" pitchFamily="2" charset="2"/>
              <a:buChar char="Ø"/>
            </a:pPr>
            <a:r>
              <a:rPr lang="en-SG" sz="1400" dirty="0">
                <a:solidFill>
                  <a:schemeClr val="tx1"/>
                </a:solidFill>
              </a:rPr>
              <a:t>Electrocardiogram</a:t>
            </a:r>
          </a:p>
          <a:p>
            <a:pPr>
              <a:spcBef>
                <a:spcPct val="0"/>
              </a:spcBef>
              <a:spcAft>
                <a:spcPct val="0"/>
              </a:spcAft>
            </a:pPr>
            <a:endParaRPr lang="en-SG" sz="1400" dirty="0">
              <a:solidFill>
                <a:schemeClr val="tx1"/>
              </a:solidFill>
            </a:endParaRPr>
          </a:p>
          <a:p>
            <a:pPr>
              <a:spcBef>
                <a:spcPct val="0"/>
              </a:spcBef>
              <a:spcAft>
                <a:spcPct val="0"/>
              </a:spcAft>
            </a:pPr>
            <a:r>
              <a:rPr lang="en-SG" sz="1400" dirty="0">
                <a:solidFill>
                  <a:schemeClr val="tx1"/>
                </a:solidFill>
              </a:rPr>
              <a:t>Optional Testing</a:t>
            </a:r>
          </a:p>
          <a:p>
            <a:pPr>
              <a:spcBef>
                <a:spcPct val="0"/>
              </a:spcBef>
              <a:spcAft>
                <a:spcPct val="0"/>
              </a:spcAft>
            </a:pPr>
            <a:endParaRPr lang="en-SG" sz="1400" dirty="0">
              <a:solidFill>
                <a:schemeClr val="tx1"/>
              </a:solidFill>
            </a:endParaRPr>
          </a:p>
          <a:p>
            <a:pPr marL="285750" indent="-285750">
              <a:spcBef>
                <a:spcPct val="0"/>
              </a:spcBef>
              <a:spcAft>
                <a:spcPct val="0"/>
              </a:spcAft>
              <a:buFont typeface="Wingdings" panose="05000000000000000000" pitchFamily="2" charset="2"/>
              <a:buChar char="Ø"/>
            </a:pPr>
            <a:r>
              <a:rPr lang="en-SG" sz="1400" dirty="0">
                <a:solidFill>
                  <a:schemeClr val="tx1"/>
                </a:solidFill>
              </a:rPr>
              <a:t>Echocardiogram </a:t>
            </a:r>
          </a:p>
          <a:p>
            <a:pPr marL="285750" indent="-285750">
              <a:spcBef>
                <a:spcPct val="0"/>
              </a:spcBef>
              <a:spcAft>
                <a:spcPct val="0"/>
              </a:spcAft>
              <a:buFont typeface="Wingdings" panose="05000000000000000000" pitchFamily="2" charset="2"/>
              <a:buChar char="Ø"/>
            </a:pPr>
            <a:r>
              <a:rPr lang="en-SG" sz="1400" dirty="0">
                <a:solidFill>
                  <a:schemeClr val="tx1"/>
                </a:solidFill>
              </a:rPr>
              <a:t>Uric Acid</a:t>
            </a:r>
          </a:p>
          <a:p>
            <a:pPr marL="285750" indent="-285750">
              <a:spcBef>
                <a:spcPct val="0"/>
              </a:spcBef>
              <a:spcAft>
                <a:spcPct val="0"/>
              </a:spcAft>
              <a:buFont typeface="Wingdings" panose="05000000000000000000" pitchFamily="2" charset="2"/>
              <a:buChar char="Ø"/>
            </a:pPr>
            <a:r>
              <a:rPr lang="en-SG" sz="1400" dirty="0">
                <a:solidFill>
                  <a:schemeClr val="tx1"/>
                </a:solidFill>
              </a:rPr>
              <a:t>Urinary Albumin to creatine ratio </a:t>
            </a:r>
          </a:p>
          <a:p>
            <a:pPr marL="285750" indent="-285750">
              <a:spcBef>
                <a:spcPct val="0"/>
              </a:spcBef>
              <a:spcAft>
                <a:spcPct val="0"/>
              </a:spcAft>
              <a:buFont typeface="Wingdings" panose="05000000000000000000" pitchFamily="2" charset="2"/>
              <a:buChar char="Ø"/>
            </a:pPr>
            <a:r>
              <a:rPr lang="en-SG" sz="1400" dirty="0" err="1">
                <a:solidFill>
                  <a:schemeClr val="tx1"/>
                </a:solidFill>
              </a:rPr>
              <a:t>Aldsoternone</a:t>
            </a:r>
            <a:endParaRPr lang="en-SG" sz="1400" dirty="0">
              <a:solidFill>
                <a:schemeClr val="tx1"/>
              </a:solidFill>
            </a:endParaRPr>
          </a:p>
        </p:txBody>
      </p:sp>
    </p:spTree>
    <p:extLst>
      <p:ext uri="{BB962C8B-B14F-4D97-AF65-F5344CB8AC3E}">
        <p14:creationId xmlns:p14="http://schemas.microsoft.com/office/powerpoint/2010/main" val="2381844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5108AC0E-2B9F-ADCB-CAF1-A6CFE2682613}"/>
              </a:ext>
            </a:extLst>
          </p:cNvPr>
          <p:cNvGraphicFramePr>
            <a:graphicFrameLocks noChangeAspect="1"/>
          </p:cNvGraphicFramePr>
          <p:nvPr>
            <p:custDataLst>
              <p:tags r:id="rId1"/>
            </p:custDataLst>
            <p:extLst>
              <p:ext uri="{D42A27DB-BD31-4B8C-83A1-F6EECF244321}">
                <p14:modId xmlns:p14="http://schemas.microsoft.com/office/powerpoint/2010/main" val="41901568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408" imgH="408" progId="TCLayout.ActiveDocument.1">
                  <p:embed/>
                </p:oleObj>
              </mc:Choice>
              <mc:Fallback>
                <p:oleObj name="think-cell Slide" r:id="rId12" imgW="408" imgH="408" progId="TCLayout.ActiveDocument.1">
                  <p:embed/>
                  <p:pic>
                    <p:nvPicPr>
                      <p:cNvPr id="11" name="think-cell data - do not delete" hidden="1">
                        <a:extLst>
                          <a:ext uri="{FF2B5EF4-FFF2-40B4-BE49-F238E27FC236}">
                            <a16:creationId xmlns:a16="http://schemas.microsoft.com/office/drawing/2014/main" id="{5108AC0E-2B9F-ADCB-CAF1-A6CFE2682613}"/>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Text Placeholder 1">
            <a:extLst>
              <a:ext uri="{FF2B5EF4-FFF2-40B4-BE49-F238E27FC236}">
                <a16:creationId xmlns:a16="http://schemas.microsoft.com/office/drawing/2014/main" id="{9309982F-B69A-09CE-64EA-99F4D295E815}"/>
              </a:ext>
            </a:extLst>
          </p:cNvPr>
          <p:cNvSpPr>
            <a:spLocks noGrp="1"/>
          </p:cNvSpPr>
          <p:nvPr>
            <p:ph type="body" idx="1"/>
          </p:nvPr>
        </p:nvSpPr>
        <p:spPr>
          <a:xfrm>
            <a:off x="791633" y="1366994"/>
            <a:ext cx="4811184" cy="709492"/>
          </a:xfrm>
        </p:spPr>
        <p:txBody>
          <a:bodyPr/>
          <a:lstStyle/>
          <a:p>
            <a:r>
              <a:rPr lang="en-SG" dirty="0"/>
              <a:t>Increasing Trend of Hypertension</a:t>
            </a:r>
          </a:p>
        </p:txBody>
      </p:sp>
      <p:sp>
        <p:nvSpPr>
          <p:cNvPr id="3" name="Text Placeholder 2">
            <a:extLst>
              <a:ext uri="{FF2B5EF4-FFF2-40B4-BE49-F238E27FC236}">
                <a16:creationId xmlns:a16="http://schemas.microsoft.com/office/drawing/2014/main" id="{B5C6B7FE-6832-AAB8-2E71-29F64399BC51}"/>
              </a:ext>
            </a:extLst>
          </p:cNvPr>
          <p:cNvSpPr>
            <a:spLocks noGrp="1"/>
          </p:cNvSpPr>
          <p:nvPr>
            <p:ph type="body" idx="2"/>
          </p:nvPr>
        </p:nvSpPr>
        <p:spPr/>
        <p:txBody>
          <a:bodyPr/>
          <a:lstStyle/>
          <a:p>
            <a:r>
              <a:rPr lang="en-SG" dirty="0"/>
              <a:t>Prevalence of Hypertension in Singaporeans</a:t>
            </a:r>
          </a:p>
        </p:txBody>
      </p:sp>
      <p:sp>
        <p:nvSpPr>
          <p:cNvPr id="6" name="Text Placeholder 5">
            <a:extLst>
              <a:ext uri="{FF2B5EF4-FFF2-40B4-BE49-F238E27FC236}">
                <a16:creationId xmlns:a16="http://schemas.microsoft.com/office/drawing/2014/main" id="{2262A6BC-79D9-C73E-C27B-3BB89B12A93F}"/>
              </a:ext>
            </a:extLst>
          </p:cNvPr>
          <p:cNvSpPr>
            <a:spLocks noGrp="1"/>
          </p:cNvSpPr>
          <p:nvPr>
            <p:ph type="body" idx="5"/>
          </p:nvPr>
        </p:nvSpPr>
        <p:spPr>
          <a:xfrm>
            <a:off x="766763" y="435957"/>
            <a:ext cx="10604499" cy="501908"/>
          </a:xfrm>
        </p:spPr>
        <p:txBody>
          <a:bodyPr/>
          <a:lstStyle/>
          <a:p>
            <a:r>
              <a:rPr lang="en-SG" sz="2800" dirty="0"/>
              <a:t>Hypertension in a Singaporean Context</a:t>
            </a:r>
          </a:p>
        </p:txBody>
      </p:sp>
      <p:sp>
        <p:nvSpPr>
          <p:cNvPr id="9" name="Text Placeholder 8">
            <a:extLst>
              <a:ext uri="{FF2B5EF4-FFF2-40B4-BE49-F238E27FC236}">
                <a16:creationId xmlns:a16="http://schemas.microsoft.com/office/drawing/2014/main" id="{7CC8B60C-FB6A-A314-DE21-D095E5CBC129}"/>
              </a:ext>
            </a:extLst>
          </p:cNvPr>
          <p:cNvSpPr>
            <a:spLocks noGrp="1"/>
          </p:cNvSpPr>
          <p:nvPr>
            <p:ph type="body" idx="8"/>
          </p:nvPr>
        </p:nvSpPr>
        <p:spPr>
          <a:xfrm>
            <a:off x="776462" y="6422043"/>
            <a:ext cx="10594800" cy="283600"/>
          </a:xfrm>
        </p:spPr>
        <p:txBody>
          <a:bodyPr/>
          <a:lstStyle/>
          <a:p>
            <a:endParaRPr lang="en-SG"/>
          </a:p>
        </p:txBody>
      </p:sp>
      <p:sp>
        <p:nvSpPr>
          <p:cNvPr id="10" name="Rectangle: Rounded Corners 9">
            <a:extLst>
              <a:ext uri="{FF2B5EF4-FFF2-40B4-BE49-F238E27FC236}">
                <a16:creationId xmlns:a16="http://schemas.microsoft.com/office/drawing/2014/main" id="{34058D75-D187-487B-84F1-2D3375D40607}"/>
              </a:ext>
            </a:extLst>
          </p:cNvPr>
          <p:cNvSpPr/>
          <p:nvPr>
            <p:custDataLst>
              <p:tags r:id="rId2"/>
            </p:custDataLst>
          </p:nvPr>
        </p:nvSpPr>
        <p:spPr bwMode="auto">
          <a:xfrm>
            <a:off x="793750" y="1042988"/>
            <a:ext cx="10618788" cy="522288"/>
          </a:xfrm>
          <a:prstGeom prst="roundRect">
            <a:avLst>
              <a:gd name="adj" fmla="val 34347"/>
            </a:avLst>
          </a:prstGeom>
          <a:solidFill>
            <a:schemeClr val="bg1"/>
          </a:solidFill>
          <a:ln w="6350" cap="flat" cmpd="sng" algn="ctr">
            <a:solidFill>
              <a:schemeClr val="tx1"/>
            </a:solidFill>
            <a:prstDash val="lgDash"/>
            <a:round/>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9050" tIns="0" rIns="0" bIns="0" rtlCol="0" anchor="ctr"/>
          <a:lstStyle/>
          <a:p>
            <a:pPr>
              <a:spcBef>
                <a:spcPct val="0"/>
              </a:spcBef>
              <a:spcAft>
                <a:spcPct val="0"/>
              </a:spcAft>
            </a:pPr>
            <a:r>
              <a:rPr lang="en-SG" sz="1400" dirty="0">
                <a:solidFill>
                  <a:schemeClr val="tx1"/>
                </a:solidFill>
                <a:latin typeface="Lato" panose="020F0502020204030203" pitchFamily="34" charset="0"/>
                <a:ea typeface="Lato" panose="020F0502020204030203" pitchFamily="34" charset="0"/>
                <a:cs typeface="Lato" panose="020F0502020204030203" pitchFamily="34" charset="0"/>
              </a:rPr>
              <a:t>Hypertension is currently the most common chronic health condition in Singapore with </a:t>
            </a:r>
            <a:r>
              <a:rPr lang="en-SG" sz="1400" b="1" dirty="0">
                <a:solidFill>
                  <a:schemeClr val="tx1"/>
                </a:solidFill>
                <a:latin typeface="Lato" panose="020F0502020204030203" pitchFamily="34" charset="0"/>
                <a:ea typeface="Lato" panose="020F0502020204030203" pitchFamily="34" charset="0"/>
                <a:cs typeface="Lato" panose="020F0502020204030203" pitchFamily="34" charset="0"/>
              </a:rPr>
              <a:t>1/3 of Singaporeans aged 18 to 74</a:t>
            </a:r>
            <a:r>
              <a:rPr lang="en-SG" sz="1400" dirty="0">
                <a:solidFill>
                  <a:schemeClr val="tx1"/>
                </a:solidFill>
                <a:latin typeface="Lato" panose="020F0502020204030203" pitchFamily="34" charset="0"/>
                <a:ea typeface="Lato" panose="020F0502020204030203" pitchFamily="34" charset="0"/>
                <a:cs typeface="Lato" panose="020F0502020204030203" pitchFamily="34" charset="0"/>
              </a:rPr>
              <a:t> having</a:t>
            </a:r>
          </a:p>
          <a:p>
            <a:pPr>
              <a:spcBef>
                <a:spcPct val="0"/>
              </a:spcBef>
              <a:spcAft>
                <a:spcPct val="0"/>
              </a:spcAft>
            </a:pPr>
            <a:r>
              <a:rPr lang="en-SG" sz="1400" dirty="0">
                <a:solidFill>
                  <a:schemeClr val="tx1"/>
                </a:solidFill>
                <a:latin typeface="Lato" panose="020F0502020204030203" pitchFamily="34" charset="0"/>
                <a:ea typeface="Lato" panose="020F0502020204030203" pitchFamily="34" charset="0"/>
                <a:cs typeface="Lato" panose="020F0502020204030203" pitchFamily="34" charset="0"/>
              </a:rPr>
              <a:t>Being diagnosed with Hypertension as of 2020.</a:t>
            </a:r>
          </a:p>
        </p:txBody>
      </p:sp>
      <p:graphicFrame>
        <p:nvGraphicFramePr>
          <p:cNvPr id="338" name="Chart 337">
            <a:extLst>
              <a:ext uri="{FF2B5EF4-FFF2-40B4-BE49-F238E27FC236}">
                <a16:creationId xmlns:a16="http://schemas.microsoft.com/office/drawing/2014/main" id="{8366A288-7CFF-0A37-8774-D3F5DB55E584}"/>
              </a:ext>
            </a:extLst>
          </p:cNvPr>
          <p:cNvGraphicFramePr/>
          <p:nvPr>
            <p:custDataLst>
              <p:tags r:id="rId3"/>
            </p:custDataLst>
            <p:extLst>
              <p:ext uri="{D42A27DB-BD31-4B8C-83A1-F6EECF244321}">
                <p14:modId xmlns:p14="http://schemas.microsoft.com/office/powerpoint/2010/main" val="662885945"/>
              </p:ext>
            </p:extLst>
          </p:nvPr>
        </p:nvGraphicFramePr>
        <p:xfrm>
          <a:off x="804863" y="2055813"/>
          <a:ext cx="4643437" cy="3546475"/>
        </p:xfrm>
        <a:graphic>
          <a:graphicData uri="http://schemas.openxmlformats.org/drawingml/2006/chart">
            <c:chart xmlns:c="http://schemas.openxmlformats.org/drawingml/2006/chart" xmlns:r="http://schemas.openxmlformats.org/officeDocument/2006/relationships" r:id="rId14"/>
          </a:graphicData>
        </a:graphic>
      </p:graphicFrame>
      <p:cxnSp>
        <p:nvCxnSpPr>
          <p:cNvPr id="322" name="Straight Connector 321">
            <a:extLst>
              <a:ext uri="{FF2B5EF4-FFF2-40B4-BE49-F238E27FC236}">
                <a16:creationId xmlns:a16="http://schemas.microsoft.com/office/drawing/2014/main" id="{8648BA1F-A694-B9C2-C721-FA3FBD257257}"/>
              </a:ext>
            </a:extLst>
          </p:cNvPr>
          <p:cNvCxnSpPr/>
          <p:nvPr>
            <p:custDataLst>
              <p:tags r:id="rId4"/>
            </p:custDataLst>
          </p:nvPr>
        </p:nvCxnSpPr>
        <p:spPr bwMode="gray">
          <a:xfrm flipV="1">
            <a:off x="1978025" y="2128837"/>
            <a:ext cx="2709863" cy="833438"/>
          </a:xfrm>
          <a:prstGeom prst="line">
            <a:avLst/>
          </a:prstGeom>
          <a:ln w="28575" cap="flat" cmpd="sng" algn="ctr">
            <a:solidFill>
              <a:schemeClr val="accent2"/>
            </a:solidFill>
            <a:prstDash val="solid"/>
            <a:round/>
            <a:headEnd type="none" w="med" len="med"/>
            <a:tailEnd type="triangle" w="med" len="med"/>
          </a:ln>
          <a:effectLst/>
        </p:spPr>
        <p:style>
          <a:lnRef idx="1">
            <a:schemeClr val="dk1"/>
          </a:lnRef>
          <a:fillRef idx="0">
            <a:schemeClr val="dk1"/>
          </a:fillRef>
          <a:effectRef idx="0">
            <a:schemeClr val="dk1"/>
          </a:effectRef>
          <a:fontRef idx="minor">
            <a:schemeClr val="tx1"/>
          </a:fontRef>
        </p:style>
      </p:cxnSp>
      <p:sp>
        <p:nvSpPr>
          <p:cNvPr id="139" name="Rectangle 138">
            <a:extLst>
              <a:ext uri="{FF2B5EF4-FFF2-40B4-BE49-F238E27FC236}">
                <a16:creationId xmlns:a16="http://schemas.microsoft.com/office/drawing/2014/main" id="{081D9876-0255-3E62-C84C-FD8981981FEE}"/>
              </a:ext>
            </a:extLst>
          </p:cNvPr>
          <p:cNvSpPr/>
          <p:nvPr>
            <p:custDataLst>
              <p:tags r:id="rId5"/>
            </p:custDataLst>
          </p:nvPr>
        </p:nvSpPr>
        <p:spPr bwMode="auto">
          <a:xfrm>
            <a:off x="1774825" y="5354638"/>
            <a:ext cx="406400" cy="21272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15000"/>
                  </a:schemeClr>
                </a:solidFill>
                <a:prstDash val="solid"/>
                <a:round/>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t"/>
          <a:lstStyle/>
          <a:p>
            <a:pPr algn="ctr">
              <a:spcBef>
                <a:spcPct val="0"/>
              </a:spcBef>
              <a:spcAft>
                <a:spcPct val="0"/>
              </a:spcAft>
            </a:pPr>
            <a:fld id="{C16E3571-B015-41A9-A1CE-4871354911F5}" type="datetime'2''''''0''''1''7'''''''''''''">
              <a:rPr lang="en-SG" altLang="en-US" sz="1400" smtClean="0">
                <a:solidFill>
                  <a:schemeClr val="tx1"/>
                </a:solidFill>
              </a:rPr>
              <a:pPr/>
              <a:t>2017</a:t>
            </a:fld>
            <a:endParaRPr lang="en-SG" sz="1400" dirty="0">
              <a:solidFill>
                <a:schemeClr val="tx1"/>
              </a:solidFill>
            </a:endParaRPr>
          </a:p>
        </p:txBody>
      </p:sp>
      <p:sp>
        <p:nvSpPr>
          <p:cNvPr id="140" name="Rectangle 139">
            <a:extLst>
              <a:ext uri="{FF2B5EF4-FFF2-40B4-BE49-F238E27FC236}">
                <a16:creationId xmlns:a16="http://schemas.microsoft.com/office/drawing/2014/main" id="{3A0240BE-465B-4E5A-65F7-A6896956A80F}"/>
              </a:ext>
            </a:extLst>
          </p:cNvPr>
          <p:cNvSpPr/>
          <p:nvPr>
            <p:custDataLst>
              <p:tags r:id="rId6"/>
            </p:custDataLst>
          </p:nvPr>
        </p:nvSpPr>
        <p:spPr bwMode="auto">
          <a:xfrm>
            <a:off x="3128963" y="5354638"/>
            <a:ext cx="406400" cy="21272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15000"/>
                  </a:schemeClr>
                </a:solidFill>
                <a:prstDash val="solid"/>
                <a:round/>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t"/>
          <a:lstStyle/>
          <a:p>
            <a:pPr algn="ctr">
              <a:spcBef>
                <a:spcPct val="0"/>
              </a:spcBef>
              <a:spcAft>
                <a:spcPct val="0"/>
              </a:spcAft>
            </a:pPr>
            <a:fld id="{303D523E-8DD4-4279-8EAB-A5BB16275209}" type="datetime'2''''''''''''0''''''''''''''''''''''2''''''''0'''''''''''">
              <a:rPr lang="en-SG" altLang="en-US" sz="1400" smtClean="0">
                <a:solidFill>
                  <a:schemeClr val="tx1"/>
                </a:solidFill>
              </a:rPr>
              <a:pPr/>
              <a:t>2020</a:t>
            </a:fld>
            <a:endParaRPr lang="en-SG" sz="1400" dirty="0">
              <a:solidFill>
                <a:schemeClr val="tx1"/>
              </a:solidFill>
            </a:endParaRPr>
          </a:p>
        </p:txBody>
      </p:sp>
      <p:sp>
        <p:nvSpPr>
          <p:cNvPr id="141" name="Rectangle 140">
            <a:extLst>
              <a:ext uri="{FF2B5EF4-FFF2-40B4-BE49-F238E27FC236}">
                <a16:creationId xmlns:a16="http://schemas.microsoft.com/office/drawing/2014/main" id="{600B0081-4087-7BA1-C80F-B1B4319215AE}"/>
              </a:ext>
            </a:extLst>
          </p:cNvPr>
          <p:cNvSpPr/>
          <p:nvPr>
            <p:custDataLst>
              <p:tags r:id="rId7"/>
            </p:custDataLst>
          </p:nvPr>
        </p:nvSpPr>
        <p:spPr bwMode="auto">
          <a:xfrm>
            <a:off x="4484688" y="5354638"/>
            <a:ext cx="406400" cy="21272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15000"/>
                  </a:schemeClr>
                </a:solidFill>
                <a:prstDash val="solid"/>
                <a:round/>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t"/>
          <a:lstStyle/>
          <a:p>
            <a:pPr algn="ctr">
              <a:spcBef>
                <a:spcPct val="0"/>
              </a:spcBef>
              <a:spcAft>
                <a:spcPct val="0"/>
              </a:spcAft>
            </a:pPr>
            <a:fld id="{EB915351-3916-4ABD-8485-6198D48A0E91}" type="datetime'2''''''0''''''2''''''''2'''''''''''''''''''''''''">
              <a:rPr lang="en-SG" altLang="en-US" sz="1400" smtClean="0">
                <a:solidFill>
                  <a:schemeClr val="tx1"/>
                </a:solidFill>
              </a:rPr>
              <a:pPr/>
              <a:t>2022</a:t>
            </a:fld>
            <a:endParaRPr lang="en-SG" sz="1400">
              <a:solidFill>
                <a:schemeClr val="tx1"/>
              </a:solidFill>
            </a:endParaRPr>
          </a:p>
        </p:txBody>
      </p:sp>
      <p:sp>
        <p:nvSpPr>
          <p:cNvPr id="321" name="Oval 320">
            <a:extLst>
              <a:ext uri="{FF2B5EF4-FFF2-40B4-BE49-F238E27FC236}">
                <a16:creationId xmlns:a16="http://schemas.microsoft.com/office/drawing/2014/main" id="{6F0C8066-607A-3CE5-192B-746347F8B85E}"/>
              </a:ext>
            </a:extLst>
          </p:cNvPr>
          <p:cNvSpPr/>
          <p:nvPr>
            <p:custDataLst>
              <p:tags r:id="rId8"/>
            </p:custDataLst>
          </p:nvPr>
        </p:nvSpPr>
        <p:spPr bwMode="auto">
          <a:xfrm>
            <a:off x="3076576" y="2393950"/>
            <a:ext cx="511175" cy="301625"/>
          </a:xfrm>
          <a:prstGeom prst="ellipse">
            <a:avLst/>
          </a:prstGeom>
          <a:solidFill>
            <a:schemeClr val="bg1"/>
          </a:solidFill>
          <a:ln w="9525" cap="flat" cmpd="sng" algn="ctr">
            <a:solidFill>
              <a:schemeClr val="accent2"/>
            </a:solidFill>
            <a:prstDash val="solid"/>
            <a:round/>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lgn="ctr">
              <a:spcBef>
                <a:spcPct val="0"/>
              </a:spcBef>
              <a:spcAft>
                <a:spcPct val="0"/>
              </a:spcAft>
            </a:pPr>
            <a:fld id="{37C51587-4F0A-4FFF-8AB2-055804FDFB05}" type="datetime'''''''''''''''''''''''''''''''''''''''+''''''''''''9''%'''''">
              <a:rPr lang="en-SG" altLang="en-US" sz="1400" b="1" smtClean="0">
                <a:solidFill>
                  <a:schemeClr val="tx1"/>
                </a:solidFill>
                <a:effectLst/>
              </a:rPr>
              <a:pPr/>
              <a:t>+9%</a:t>
            </a:fld>
            <a:endParaRPr lang="en-SG" sz="1400" b="1">
              <a:solidFill>
                <a:schemeClr val="tx1"/>
              </a:solidFill>
            </a:endParaRPr>
          </a:p>
        </p:txBody>
      </p:sp>
      <p:sp>
        <p:nvSpPr>
          <p:cNvPr id="148" name="Rectangle 147">
            <a:extLst>
              <a:ext uri="{FF2B5EF4-FFF2-40B4-BE49-F238E27FC236}">
                <a16:creationId xmlns:a16="http://schemas.microsoft.com/office/drawing/2014/main" id="{99442C17-223C-9EC9-0897-3BB5E71EEFDD}"/>
              </a:ext>
            </a:extLst>
          </p:cNvPr>
          <p:cNvSpPr/>
          <p:nvPr>
            <p:custDataLst>
              <p:tags r:id="rId9"/>
            </p:custDataLst>
          </p:nvPr>
        </p:nvSpPr>
        <p:spPr bwMode="auto">
          <a:xfrm>
            <a:off x="1373188" y="5591175"/>
            <a:ext cx="250825" cy="187325"/>
          </a:xfrm>
          <a:prstGeom prst="rect">
            <a:avLst/>
          </a:prstGeom>
          <a:solidFill>
            <a:schemeClr val="accent2"/>
          </a:solidFill>
          <a:ln w="28575" cap="flat" cmpd="sng" algn="ctr">
            <a:solidFill>
              <a:srgbClr val="007770"/>
            </a:solidFill>
            <a:prstDash val="solid"/>
            <a:round/>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8" name="Rectangle 137">
            <a:extLst>
              <a:ext uri="{FF2B5EF4-FFF2-40B4-BE49-F238E27FC236}">
                <a16:creationId xmlns:a16="http://schemas.microsoft.com/office/drawing/2014/main" id="{732625E3-B349-5B9A-94AF-C30892B8A60B}"/>
              </a:ext>
            </a:extLst>
          </p:cNvPr>
          <p:cNvSpPr/>
          <p:nvPr>
            <p:custDataLst>
              <p:tags r:id="rId10"/>
            </p:custDataLst>
          </p:nvPr>
        </p:nvSpPr>
        <p:spPr bwMode="auto">
          <a:xfrm>
            <a:off x="1674812" y="5586413"/>
            <a:ext cx="3619500" cy="212725"/>
          </a:xfrm>
          <a:prstGeom prst="rect">
            <a:avLst/>
          </a:prstGeom>
          <a:noFill/>
          <a:ln w="254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15000"/>
                  </a:schemeClr>
                </a:solidFill>
                <a:prstDash val="solid"/>
                <a:round/>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3949F7E7-AD97-4308-BBE4-290305E7802C}" type="datetime'% o''f p''opulation  ''d''iagn''osed'' with Hypert''ens''ion'">
              <a:rPr lang="en-US" altLang="en-US" sz="1400" smtClean="0">
                <a:solidFill>
                  <a:schemeClr val="tx1"/>
                </a:solidFill>
                <a:latin typeface="Lato" panose="020F0502020204030203" pitchFamily="34" charset="0"/>
                <a:ea typeface="Lato" panose="020F0502020204030203" pitchFamily="34" charset="0"/>
                <a:cs typeface="Lato" panose="020F0502020204030203" pitchFamily="34" charset="0"/>
              </a:rPr>
              <a:pPr/>
              <a:t>% of population  diagnosed with Hypertension</a:t>
            </a:fld>
            <a:endParaRPr lang="en-SG" sz="1400"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graphicFrame>
        <p:nvGraphicFramePr>
          <p:cNvPr id="4" name="Chart 3">
            <a:extLst>
              <a:ext uri="{FF2B5EF4-FFF2-40B4-BE49-F238E27FC236}">
                <a16:creationId xmlns:a16="http://schemas.microsoft.com/office/drawing/2014/main" id="{03EADD93-8A3C-B725-47EC-4598D704B834}"/>
              </a:ext>
            </a:extLst>
          </p:cNvPr>
          <p:cNvGraphicFramePr/>
          <p:nvPr>
            <p:extLst>
              <p:ext uri="{D42A27DB-BD31-4B8C-83A1-F6EECF244321}">
                <p14:modId xmlns:p14="http://schemas.microsoft.com/office/powerpoint/2010/main" val="2945775415"/>
              </p:ext>
            </p:extLst>
          </p:nvPr>
        </p:nvGraphicFramePr>
        <p:xfrm>
          <a:off x="6242050" y="2559491"/>
          <a:ext cx="5265807" cy="3117767"/>
        </p:xfrm>
        <a:graphic>
          <a:graphicData uri="http://schemas.openxmlformats.org/drawingml/2006/chart">
            <c:chart xmlns:c="http://schemas.openxmlformats.org/drawingml/2006/chart" xmlns:r="http://schemas.openxmlformats.org/officeDocument/2006/relationships" r:id="rId15"/>
          </a:graphicData>
        </a:graphic>
      </p:graphicFrame>
    </p:spTree>
    <p:extLst>
      <p:ext uri="{BB962C8B-B14F-4D97-AF65-F5344CB8AC3E}">
        <p14:creationId xmlns:p14="http://schemas.microsoft.com/office/powerpoint/2010/main" val="3530664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46F10221-539A-E277-DDD4-E7ED1A105784}"/>
              </a:ext>
            </a:extLst>
          </p:cNvPr>
          <p:cNvGraphicFramePr>
            <a:graphicFrameLocks noChangeAspect="1"/>
          </p:cNvGraphicFramePr>
          <p:nvPr>
            <p:custDataLst>
              <p:tags r:id="rId1"/>
            </p:custDataLst>
            <p:extLst>
              <p:ext uri="{D42A27DB-BD31-4B8C-83A1-F6EECF244321}">
                <p14:modId xmlns:p14="http://schemas.microsoft.com/office/powerpoint/2010/main" val="2362238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8" imgH="408" progId="TCLayout.ActiveDocument.1">
                  <p:embed/>
                </p:oleObj>
              </mc:Choice>
              <mc:Fallback>
                <p:oleObj name="think-cell Slide" r:id="rId4" imgW="408" imgH="408" progId="TCLayout.ActiveDocument.1">
                  <p:embed/>
                  <p:pic>
                    <p:nvPicPr>
                      <p:cNvPr id="10" name="think-cell data - do not delete" hidden="1">
                        <a:extLst>
                          <a:ext uri="{FF2B5EF4-FFF2-40B4-BE49-F238E27FC236}">
                            <a16:creationId xmlns:a16="http://schemas.microsoft.com/office/drawing/2014/main" id="{46F10221-539A-E277-DDD4-E7ED1A1057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ext Placeholder 1">
            <a:extLst>
              <a:ext uri="{FF2B5EF4-FFF2-40B4-BE49-F238E27FC236}">
                <a16:creationId xmlns:a16="http://schemas.microsoft.com/office/drawing/2014/main" id="{B28D9454-B299-5112-6B58-AD22EAE0FB9F}"/>
              </a:ext>
            </a:extLst>
          </p:cNvPr>
          <p:cNvSpPr>
            <a:spLocks noGrp="1"/>
          </p:cNvSpPr>
          <p:nvPr>
            <p:ph type="body" idx="1"/>
          </p:nvPr>
        </p:nvSpPr>
        <p:spPr/>
        <p:txBody>
          <a:bodyPr/>
          <a:lstStyle/>
          <a:p>
            <a:r>
              <a:rPr lang="en-SG" dirty="0"/>
              <a:t>Gap in Knowledge</a:t>
            </a:r>
          </a:p>
        </p:txBody>
      </p:sp>
      <p:sp>
        <p:nvSpPr>
          <p:cNvPr id="3" name="Text Placeholder 2">
            <a:extLst>
              <a:ext uri="{FF2B5EF4-FFF2-40B4-BE49-F238E27FC236}">
                <a16:creationId xmlns:a16="http://schemas.microsoft.com/office/drawing/2014/main" id="{A29B2A84-82FE-8C16-D5C5-F49DCCCBCCFB}"/>
              </a:ext>
            </a:extLst>
          </p:cNvPr>
          <p:cNvSpPr>
            <a:spLocks noGrp="1"/>
          </p:cNvSpPr>
          <p:nvPr>
            <p:ph type="body" idx="2"/>
          </p:nvPr>
        </p:nvSpPr>
        <p:spPr>
          <a:xfrm>
            <a:off x="8217572" y="1658939"/>
            <a:ext cx="4811184" cy="709492"/>
          </a:xfrm>
        </p:spPr>
        <p:txBody>
          <a:bodyPr/>
          <a:lstStyle/>
          <a:p>
            <a:r>
              <a:rPr lang="en-SG" dirty="0"/>
              <a:t>Gap in Treatment </a:t>
            </a:r>
          </a:p>
        </p:txBody>
      </p:sp>
      <p:sp>
        <p:nvSpPr>
          <p:cNvPr id="4" name="Text Placeholder 3">
            <a:extLst>
              <a:ext uri="{FF2B5EF4-FFF2-40B4-BE49-F238E27FC236}">
                <a16:creationId xmlns:a16="http://schemas.microsoft.com/office/drawing/2014/main" id="{8FB8BA5B-BB25-1D57-FADF-7F4FE9AD46FF}"/>
              </a:ext>
            </a:extLst>
          </p:cNvPr>
          <p:cNvSpPr>
            <a:spLocks noGrp="1"/>
          </p:cNvSpPr>
          <p:nvPr>
            <p:ph type="body" idx="3"/>
          </p:nvPr>
        </p:nvSpPr>
        <p:spPr>
          <a:xfrm>
            <a:off x="4435387" y="2536700"/>
            <a:ext cx="3267250" cy="3290077"/>
          </a:xfrm>
        </p:spPr>
        <p:txBody>
          <a:bodyPr/>
          <a:lstStyle/>
          <a:p>
            <a:pPr marL="228595" indent="0">
              <a:lnSpc>
                <a:spcPct val="150000"/>
              </a:lnSpc>
            </a:pPr>
            <a:r>
              <a:rPr lang="en-SG" sz="1800" dirty="0">
                <a:solidFill>
                  <a:schemeClr val="tx1"/>
                </a:solidFill>
              </a:rPr>
              <a:t>There is a knowledge gap in the </a:t>
            </a:r>
            <a:r>
              <a:rPr lang="en-SG" sz="1800" b="1" dirty="0">
                <a:solidFill>
                  <a:schemeClr val="tx1"/>
                </a:solidFill>
              </a:rPr>
              <a:t>identification and diagnosis</a:t>
            </a:r>
            <a:r>
              <a:rPr lang="en-SG" sz="1800" dirty="0">
                <a:solidFill>
                  <a:schemeClr val="tx1"/>
                </a:solidFill>
              </a:rPr>
              <a:t> of blood pressure related diseases like hypertension and NAFLD.</a:t>
            </a:r>
          </a:p>
        </p:txBody>
      </p:sp>
      <p:sp>
        <p:nvSpPr>
          <p:cNvPr id="6" name="Text Placeholder 5">
            <a:extLst>
              <a:ext uri="{FF2B5EF4-FFF2-40B4-BE49-F238E27FC236}">
                <a16:creationId xmlns:a16="http://schemas.microsoft.com/office/drawing/2014/main" id="{54757D57-353A-A717-EF91-736ED95C5A8A}"/>
              </a:ext>
            </a:extLst>
          </p:cNvPr>
          <p:cNvSpPr>
            <a:spLocks noGrp="1"/>
          </p:cNvSpPr>
          <p:nvPr>
            <p:ph type="body" idx="5"/>
          </p:nvPr>
        </p:nvSpPr>
        <p:spPr/>
        <p:txBody>
          <a:bodyPr/>
          <a:lstStyle/>
          <a:p>
            <a:r>
              <a:rPr lang="en-SG" sz="2800" dirty="0"/>
              <a:t>Evidence of Underdiagnosis of Hypertension</a:t>
            </a:r>
          </a:p>
        </p:txBody>
      </p:sp>
      <p:sp>
        <p:nvSpPr>
          <p:cNvPr id="8" name="Text Placeholder 7">
            <a:extLst>
              <a:ext uri="{FF2B5EF4-FFF2-40B4-BE49-F238E27FC236}">
                <a16:creationId xmlns:a16="http://schemas.microsoft.com/office/drawing/2014/main" id="{882CA25F-C7DF-C6F2-EDF2-A9B65D45FC41}"/>
              </a:ext>
            </a:extLst>
          </p:cNvPr>
          <p:cNvSpPr>
            <a:spLocks noGrp="1"/>
          </p:cNvSpPr>
          <p:nvPr>
            <p:ph type="body" idx="8"/>
          </p:nvPr>
        </p:nvSpPr>
        <p:spPr/>
        <p:txBody>
          <a:bodyPr/>
          <a:lstStyle/>
          <a:p>
            <a:endParaRPr lang="en-SG"/>
          </a:p>
        </p:txBody>
      </p:sp>
      <p:sp>
        <p:nvSpPr>
          <p:cNvPr id="24" name="Rectangle: Rounded Corners 23">
            <a:extLst>
              <a:ext uri="{FF2B5EF4-FFF2-40B4-BE49-F238E27FC236}">
                <a16:creationId xmlns:a16="http://schemas.microsoft.com/office/drawing/2014/main" id="{E58385AE-C08A-F27E-396B-6EDDBD8B8954}"/>
              </a:ext>
            </a:extLst>
          </p:cNvPr>
          <p:cNvSpPr/>
          <p:nvPr>
            <p:custDataLst>
              <p:tags r:id="rId2"/>
            </p:custDataLst>
          </p:nvPr>
        </p:nvSpPr>
        <p:spPr bwMode="auto">
          <a:xfrm>
            <a:off x="793750" y="1074738"/>
            <a:ext cx="10618788" cy="523875"/>
          </a:xfrm>
          <a:prstGeom prst="roundRect">
            <a:avLst>
              <a:gd name="adj" fmla="val 34242"/>
            </a:avLst>
          </a:prstGeom>
          <a:solidFill>
            <a:schemeClr val="bg1"/>
          </a:solidFill>
          <a:ln w="6350" cap="flat" cmpd="sng" algn="ctr">
            <a:solidFill>
              <a:schemeClr val="tx1"/>
            </a:solidFill>
            <a:prstDash val="lgDash"/>
            <a:round/>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9050" tIns="103188" rIns="0" bIns="103188" rtlCol="0" anchor="ctr"/>
          <a:lstStyle/>
          <a:p>
            <a:pPr>
              <a:spcBef>
                <a:spcPct val="0"/>
              </a:spcBef>
              <a:spcAft>
                <a:spcPct val="0"/>
              </a:spcAft>
            </a:pPr>
            <a:r>
              <a:rPr lang="en-SG" sz="1400" dirty="0">
                <a:solidFill>
                  <a:schemeClr val="tx1"/>
                </a:solidFill>
                <a:latin typeface="Lato" panose="020F0502020204030203" pitchFamily="34" charset="0"/>
                <a:ea typeface="Lato" panose="020F0502020204030203" pitchFamily="34" charset="0"/>
                <a:cs typeface="Lato" panose="020F0502020204030203" pitchFamily="34" charset="0"/>
              </a:rPr>
              <a:t>There is a gap in knowledge, Identification and Treatment in the diagnosis of Blood Pressure related diseases like Hypertension</a:t>
            </a:r>
          </a:p>
        </p:txBody>
      </p:sp>
      <p:sp>
        <p:nvSpPr>
          <p:cNvPr id="31" name="Text Placeholder 1">
            <a:extLst>
              <a:ext uri="{FF2B5EF4-FFF2-40B4-BE49-F238E27FC236}">
                <a16:creationId xmlns:a16="http://schemas.microsoft.com/office/drawing/2014/main" id="{184D10BF-4B65-9B23-FF4F-2EB7EF7E4FDB}"/>
              </a:ext>
            </a:extLst>
          </p:cNvPr>
          <p:cNvSpPr txBox="1">
            <a:spLocks/>
          </p:cNvSpPr>
          <p:nvPr/>
        </p:nvSpPr>
        <p:spPr>
          <a:xfrm>
            <a:off x="4624660" y="1717084"/>
            <a:ext cx="2956968" cy="709492"/>
          </a:xfrm>
          <a:prstGeom prst="rect">
            <a:avLst/>
          </a:prstGeom>
          <a:noFill/>
          <a:ln>
            <a:noFill/>
          </a:ln>
        </p:spPr>
        <p:txBody>
          <a:bodyPr spcFirstLastPara="1" wrap="square" lIns="0" tIns="45700" rIns="0" bIns="45700" anchor="b" anchorCtr="0">
            <a:noAutofit/>
          </a:bodyPr>
          <a:lstStyle>
            <a:defPPr marR="0" lvl="0" algn="l" rtl="0">
              <a:lnSpc>
                <a:spcPct val="100000"/>
              </a:lnSpc>
              <a:spcBef>
                <a:spcPts val="0"/>
              </a:spcBef>
              <a:spcAft>
                <a:spcPts val="0"/>
              </a:spcAft>
            </a:defPPr>
            <a:lvl1pPr marL="457189" marR="0" lvl="0" indent="-228594" algn="l" rtl="0">
              <a:lnSpc>
                <a:spcPct val="90000"/>
              </a:lnSpc>
              <a:spcBef>
                <a:spcPts val="1000"/>
              </a:spcBef>
              <a:spcAft>
                <a:spcPts val="0"/>
              </a:spcAft>
              <a:buClr>
                <a:schemeClr val="accent1"/>
              </a:buClr>
              <a:buSzPts val="1600"/>
              <a:buFont typeface="Arial"/>
              <a:buNone/>
              <a:defRPr sz="2133" b="0" i="0" u="none" strike="noStrike" cap="none">
                <a:solidFill>
                  <a:schemeClr val="accent1"/>
                </a:solidFill>
                <a:latin typeface="Lato Black"/>
                <a:ea typeface="Lato Black"/>
                <a:cs typeface="Lato Black"/>
                <a:sym typeface="Lato Black"/>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r>
              <a:rPr lang="en-SG" kern="0" dirty="0"/>
              <a:t>Gap in identification </a:t>
            </a:r>
          </a:p>
        </p:txBody>
      </p:sp>
      <p:sp>
        <p:nvSpPr>
          <p:cNvPr id="48" name="Text Placeholder 3">
            <a:extLst>
              <a:ext uri="{FF2B5EF4-FFF2-40B4-BE49-F238E27FC236}">
                <a16:creationId xmlns:a16="http://schemas.microsoft.com/office/drawing/2014/main" id="{1A1A98A4-88E4-E1AD-9B46-C2DF675880B4}"/>
              </a:ext>
            </a:extLst>
          </p:cNvPr>
          <p:cNvSpPr txBox="1">
            <a:spLocks/>
          </p:cNvSpPr>
          <p:nvPr/>
        </p:nvSpPr>
        <p:spPr>
          <a:xfrm>
            <a:off x="707178" y="2490128"/>
            <a:ext cx="3267250" cy="3290077"/>
          </a:xfrm>
          <a:prstGeom prst="rect">
            <a:avLst/>
          </a:prstGeom>
          <a:noFill/>
          <a:ln>
            <a:noFill/>
          </a:ln>
        </p:spPr>
        <p:txBody>
          <a:bodyPr spcFirstLastPara="1" wrap="square" lIns="0" tIns="45700" rIns="0" bIns="45700" anchor="t" anchorCtr="0">
            <a:noAutofit/>
          </a:bodyPr>
          <a:lstStyle>
            <a:defPPr marR="0" lvl="0" algn="l" rtl="0">
              <a:lnSpc>
                <a:spcPct val="100000"/>
              </a:lnSpc>
              <a:spcBef>
                <a:spcPts val="0"/>
              </a:spcBef>
              <a:spcAft>
                <a:spcPts val="0"/>
              </a:spcAft>
            </a:defPPr>
            <a:lvl1pPr marL="457189" marR="0" lvl="0" indent="-228594" algn="l" rtl="0">
              <a:lnSpc>
                <a:spcPct val="100000"/>
              </a:lnSpc>
              <a:spcBef>
                <a:spcPts val="0"/>
              </a:spcBef>
              <a:spcAft>
                <a:spcPts val="0"/>
              </a:spcAft>
              <a:buClr>
                <a:schemeClr val="accent1"/>
              </a:buClr>
              <a:buSzPts val="1200"/>
              <a:buFont typeface="Arial"/>
              <a:buNone/>
              <a:defRPr sz="1600" b="0" i="0" u="none" strike="noStrike" cap="none">
                <a:solidFill>
                  <a:schemeClr val="accent1"/>
                </a:solidFill>
                <a:latin typeface="Lato"/>
                <a:ea typeface="Lato"/>
                <a:cs typeface="Lato"/>
                <a:sym typeface="Lato"/>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pPr marL="228595" indent="0">
              <a:lnSpc>
                <a:spcPct val="150000"/>
              </a:lnSpc>
            </a:pPr>
            <a:r>
              <a:rPr lang="en-SG" sz="1800" kern="0" dirty="0">
                <a:solidFill>
                  <a:schemeClr val="tx1"/>
                </a:solidFill>
              </a:rPr>
              <a:t>Especially for the younger people, they are </a:t>
            </a:r>
            <a:r>
              <a:rPr lang="en-SG" sz="1800" b="1" kern="0" dirty="0">
                <a:solidFill>
                  <a:schemeClr val="tx1"/>
                </a:solidFill>
              </a:rPr>
              <a:t>unaware of how to treat high blood pressure</a:t>
            </a:r>
            <a:r>
              <a:rPr lang="en-SG" sz="1800" kern="0" dirty="0">
                <a:solidFill>
                  <a:schemeClr val="tx1"/>
                </a:solidFill>
              </a:rPr>
              <a:t> and more importantly,</a:t>
            </a:r>
            <a:r>
              <a:rPr lang="en-SG" sz="1800" b="1" kern="0" dirty="0">
                <a:solidFill>
                  <a:schemeClr val="tx1"/>
                </a:solidFill>
              </a:rPr>
              <a:t> unaware of the threats of high blood pressure related diseases.</a:t>
            </a:r>
          </a:p>
        </p:txBody>
      </p:sp>
      <p:sp>
        <p:nvSpPr>
          <p:cNvPr id="49" name="Text Placeholder 3">
            <a:extLst>
              <a:ext uri="{FF2B5EF4-FFF2-40B4-BE49-F238E27FC236}">
                <a16:creationId xmlns:a16="http://schemas.microsoft.com/office/drawing/2014/main" id="{5E5A5517-B821-ACCB-0374-A075A5DC97D1}"/>
              </a:ext>
            </a:extLst>
          </p:cNvPr>
          <p:cNvSpPr txBox="1">
            <a:spLocks/>
          </p:cNvSpPr>
          <p:nvPr/>
        </p:nvSpPr>
        <p:spPr>
          <a:xfrm>
            <a:off x="8163595" y="2582861"/>
            <a:ext cx="3576459" cy="3290077"/>
          </a:xfrm>
          <a:prstGeom prst="rect">
            <a:avLst/>
          </a:prstGeom>
          <a:noFill/>
          <a:ln>
            <a:noFill/>
          </a:ln>
        </p:spPr>
        <p:txBody>
          <a:bodyPr spcFirstLastPara="1" wrap="square" lIns="0" tIns="45700" rIns="0" bIns="45700" anchor="t" anchorCtr="0">
            <a:noAutofit/>
          </a:bodyPr>
          <a:lstStyle>
            <a:defPPr marR="0" lvl="0" algn="l" rtl="0">
              <a:lnSpc>
                <a:spcPct val="100000"/>
              </a:lnSpc>
              <a:spcBef>
                <a:spcPts val="0"/>
              </a:spcBef>
              <a:spcAft>
                <a:spcPts val="0"/>
              </a:spcAft>
            </a:defPPr>
            <a:lvl1pPr marL="457189" marR="0" lvl="0" indent="-228594" algn="l" rtl="0">
              <a:lnSpc>
                <a:spcPct val="100000"/>
              </a:lnSpc>
              <a:spcBef>
                <a:spcPts val="0"/>
              </a:spcBef>
              <a:spcAft>
                <a:spcPts val="0"/>
              </a:spcAft>
              <a:buClr>
                <a:schemeClr val="accent1"/>
              </a:buClr>
              <a:buSzPts val="1200"/>
              <a:buFont typeface="Arial"/>
              <a:buNone/>
              <a:defRPr sz="1600" b="0" i="0" u="none" strike="noStrike" cap="none">
                <a:solidFill>
                  <a:schemeClr val="accent1"/>
                </a:solidFill>
                <a:latin typeface="Lato"/>
                <a:ea typeface="Lato"/>
                <a:cs typeface="Lato"/>
                <a:sym typeface="Lato"/>
              </a:defRPr>
            </a:lvl1pPr>
            <a:lvl2pPr marL="914377" marR="0" lvl="1" indent="-34289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566" marR="0" lvl="2" indent="-323843"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1828754" marR="0" lvl="3"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L="2285943" marR="0" lvl="4"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L="2743131" marR="0" lvl="5"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320" marR="0" lvl="6"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509" marR="0" lvl="7"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697" marR="0" lvl="8" indent="-31431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pPr marL="228595" indent="0">
              <a:lnSpc>
                <a:spcPct val="150000"/>
              </a:lnSpc>
            </a:pPr>
            <a:r>
              <a:rPr lang="en-SG" sz="1700" kern="0" dirty="0">
                <a:solidFill>
                  <a:schemeClr val="tx1"/>
                </a:solidFill>
              </a:rPr>
              <a:t>There is a </a:t>
            </a:r>
            <a:r>
              <a:rPr lang="en-SG" sz="1700" b="1" kern="0" dirty="0">
                <a:solidFill>
                  <a:schemeClr val="tx1"/>
                </a:solidFill>
              </a:rPr>
              <a:t>relatively high underdiagnosis</a:t>
            </a:r>
            <a:r>
              <a:rPr lang="en-SG" sz="1700" kern="0" dirty="0">
                <a:solidFill>
                  <a:schemeClr val="tx1"/>
                </a:solidFill>
              </a:rPr>
              <a:t> in patients.</a:t>
            </a:r>
          </a:p>
          <a:p>
            <a:pPr marL="228595" indent="0">
              <a:lnSpc>
                <a:spcPct val="150000"/>
              </a:lnSpc>
            </a:pPr>
            <a:endParaRPr lang="en-SG" sz="1700" kern="0" dirty="0">
              <a:solidFill>
                <a:schemeClr val="tx1"/>
              </a:solidFill>
            </a:endParaRPr>
          </a:p>
          <a:p>
            <a:pPr marL="228595" indent="0">
              <a:lnSpc>
                <a:spcPct val="150000"/>
              </a:lnSpc>
            </a:pPr>
            <a:r>
              <a:rPr lang="en-SG" sz="1700" kern="0" dirty="0">
                <a:solidFill>
                  <a:schemeClr val="tx1"/>
                </a:solidFill>
              </a:rPr>
              <a:t>Studies shown that hypertensives still </a:t>
            </a:r>
            <a:r>
              <a:rPr lang="en-SG" sz="1700" b="1" kern="0" dirty="0">
                <a:solidFill>
                  <a:schemeClr val="tx1"/>
                </a:solidFill>
              </a:rPr>
              <a:t>30.3% of hypertensives being unaware</a:t>
            </a:r>
            <a:r>
              <a:rPr lang="en-SG" sz="1700" kern="0" dirty="0">
                <a:solidFill>
                  <a:schemeClr val="tx1"/>
                </a:solidFill>
              </a:rPr>
              <a:t> of and </a:t>
            </a:r>
            <a:r>
              <a:rPr lang="en-SG" sz="1700" b="1" kern="0" dirty="0">
                <a:solidFill>
                  <a:schemeClr val="tx1"/>
                </a:solidFill>
              </a:rPr>
              <a:t>32.0% of hypertensives are untreated</a:t>
            </a:r>
            <a:r>
              <a:rPr lang="en-SG" sz="1700" kern="0" dirty="0">
                <a:solidFill>
                  <a:schemeClr val="tx1"/>
                </a:solidFill>
              </a:rPr>
              <a:t> for the disease, respectively.</a:t>
            </a:r>
          </a:p>
        </p:txBody>
      </p:sp>
    </p:spTree>
    <p:extLst>
      <p:ext uri="{BB962C8B-B14F-4D97-AF65-F5344CB8AC3E}">
        <p14:creationId xmlns:p14="http://schemas.microsoft.com/office/powerpoint/2010/main" val="2633647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42E8EBFA-46CE-67B3-FC68-19B8AC4837B3}"/>
              </a:ext>
            </a:extLst>
          </p:cNvPr>
          <p:cNvGraphicFramePr>
            <a:graphicFrameLocks noChangeAspect="1"/>
          </p:cNvGraphicFramePr>
          <p:nvPr>
            <p:custDataLst>
              <p:tags r:id="rId1"/>
            </p:custDataLst>
            <p:extLst>
              <p:ext uri="{D42A27DB-BD31-4B8C-83A1-F6EECF244321}">
                <p14:modId xmlns:p14="http://schemas.microsoft.com/office/powerpoint/2010/main" val="28690532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8" imgH="408" progId="TCLayout.ActiveDocument.1">
                  <p:embed/>
                </p:oleObj>
              </mc:Choice>
              <mc:Fallback>
                <p:oleObj name="think-cell Slide" r:id="rId4" imgW="408" imgH="408" progId="TCLayout.ActiveDocument.1">
                  <p:embed/>
                  <p:pic>
                    <p:nvPicPr>
                      <p:cNvPr id="11" name="think-cell data - do not delete" hidden="1">
                        <a:extLst>
                          <a:ext uri="{FF2B5EF4-FFF2-40B4-BE49-F238E27FC236}">
                            <a16:creationId xmlns:a16="http://schemas.microsoft.com/office/drawing/2014/main" id="{42E8EBFA-46CE-67B3-FC68-19B8AC4837B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ext Placeholder 1">
            <a:extLst>
              <a:ext uri="{FF2B5EF4-FFF2-40B4-BE49-F238E27FC236}">
                <a16:creationId xmlns:a16="http://schemas.microsoft.com/office/drawing/2014/main" id="{5F47FAC9-BDFA-04E1-85E6-8FF2089F693B}"/>
              </a:ext>
            </a:extLst>
          </p:cNvPr>
          <p:cNvSpPr>
            <a:spLocks noGrp="1"/>
          </p:cNvSpPr>
          <p:nvPr>
            <p:ph type="body" idx="1"/>
          </p:nvPr>
        </p:nvSpPr>
        <p:spPr/>
        <p:txBody>
          <a:bodyPr/>
          <a:lstStyle/>
          <a:p>
            <a:r>
              <a:rPr lang="en-SG" dirty="0"/>
              <a:t>Patient’s lack of follow up</a:t>
            </a:r>
          </a:p>
        </p:txBody>
      </p:sp>
      <p:sp>
        <p:nvSpPr>
          <p:cNvPr id="3" name="Text Placeholder 2">
            <a:extLst>
              <a:ext uri="{FF2B5EF4-FFF2-40B4-BE49-F238E27FC236}">
                <a16:creationId xmlns:a16="http://schemas.microsoft.com/office/drawing/2014/main" id="{7E111751-6871-D73D-66E7-DBC8E4B36F11}"/>
              </a:ext>
            </a:extLst>
          </p:cNvPr>
          <p:cNvSpPr>
            <a:spLocks noGrp="1"/>
          </p:cNvSpPr>
          <p:nvPr>
            <p:ph type="body" idx="2"/>
          </p:nvPr>
        </p:nvSpPr>
        <p:spPr/>
        <p:txBody>
          <a:bodyPr/>
          <a:lstStyle/>
          <a:p>
            <a:r>
              <a:rPr lang="en-SG" dirty="0"/>
              <a:t>Doctor’s lack of follow up</a:t>
            </a:r>
          </a:p>
        </p:txBody>
      </p:sp>
      <p:sp>
        <p:nvSpPr>
          <p:cNvPr id="4" name="Text Placeholder 3">
            <a:extLst>
              <a:ext uri="{FF2B5EF4-FFF2-40B4-BE49-F238E27FC236}">
                <a16:creationId xmlns:a16="http://schemas.microsoft.com/office/drawing/2014/main" id="{A5425D51-A862-24A1-371A-9ED6E5359EFA}"/>
              </a:ext>
            </a:extLst>
          </p:cNvPr>
          <p:cNvSpPr>
            <a:spLocks noGrp="1"/>
          </p:cNvSpPr>
          <p:nvPr>
            <p:ph type="body" idx="3"/>
          </p:nvPr>
        </p:nvSpPr>
        <p:spPr>
          <a:xfrm>
            <a:off x="360710" y="2490540"/>
            <a:ext cx="4811184" cy="3868220"/>
          </a:xfrm>
        </p:spPr>
        <p:txBody>
          <a:bodyPr/>
          <a:lstStyle/>
          <a:p>
            <a:pPr marL="514345" indent="-285750" rtl="0">
              <a:spcBef>
                <a:spcPts val="600"/>
              </a:spcBef>
              <a:spcAft>
                <a:spcPts val="0"/>
              </a:spcAft>
              <a:buFont typeface="Arial" panose="020B0604020202020204" pitchFamily="34" charset="0"/>
              <a:buChar char="•"/>
            </a:pPr>
            <a:r>
              <a:rPr lang="en-SG" b="0"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rPr>
              <a:t>Even for those with increased perceived susceptibility of metabolic risk factors, there were no self-reported actions taken to improve metabolic health. </a:t>
            </a:r>
          </a:p>
          <a:p>
            <a:pPr marL="228595" indent="0" rtl="0">
              <a:spcBef>
                <a:spcPts val="600"/>
              </a:spcBef>
              <a:spcAft>
                <a:spcPts val="0"/>
              </a:spcAft>
            </a:pPr>
            <a:endParaRPr lang="en-SG" b="0"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marL="514345" indent="-285750" rtl="0">
              <a:spcBef>
                <a:spcPts val="600"/>
              </a:spcBef>
              <a:spcAft>
                <a:spcPts val="0"/>
              </a:spcAft>
              <a:buFont typeface="Arial" panose="020B0604020202020204" pitchFamily="34" charset="0"/>
              <a:buChar char="•"/>
            </a:pPr>
            <a:r>
              <a:rPr lang="en-SG" b="0"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rPr>
              <a:t>This may be due to the lack of knowledge on the cardiometabolic diseases, lack of self-efficacy or motivation.</a:t>
            </a:r>
          </a:p>
          <a:p>
            <a:pPr marL="514345" indent="-285750" rtl="0">
              <a:spcBef>
                <a:spcPts val="600"/>
              </a:spcBef>
              <a:spcAft>
                <a:spcPts val="0"/>
              </a:spcAft>
              <a:buFont typeface="Arial" panose="020B0604020202020204" pitchFamily="34" charset="0"/>
              <a:buChar char="•"/>
            </a:pPr>
            <a:endParaRPr lang="en-SG" b="0"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marL="514345" indent="-285750">
              <a:spcBef>
                <a:spcPts val="600"/>
              </a:spcBef>
              <a:buFont typeface="Arial" panose="020B0604020202020204" pitchFamily="34" charset="0"/>
              <a:buChar char="•"/>
            </a:pPr>
            <a:r>
              <a:rPr lang="en-SG" dirty="0">
                <a:solidFill>
                  <a:schemeClr val="tx1"/>
                </a:solidFill>
                <a:latin typeface="Lato" panose="020F0502020204030203" pitchFamily="34" charset="0"/>
                <a:ea typeface="Lato" panose="020F0502020204030203" pitchFamily="34" charset="0"/>
                <a:cs typeface="Lato" panose="020F0502020204030203" pitchFamily="34" charset="0"/>
              </a:rPr>
              <a:t>National Population Health Survey 2021 reported that a substantial proportion of the public expressed that it was not necessary to go for health screenings as they are already healthy. </a:t>
            </a:r>
          </a:p>
        </p:txBody>
      </p:sp>
      <p:sp>
        <p:nvSpPr>
          <p:cNvPr id="5" name="Text Placeholder 4">
            <a:extLst>
              <a:ext uri="{FF2B5EF4-FFF2-40B4-BE49-F238E27FC236}">
                <a16:creationId xmlns:a16="http://schemas.microsoft.com/office/drawing/2014/main" id="{CA4062F8-2F91-08A1-F494-BE930227F49B}"/>
              </a:ext>
            </a:extLst>
          </p:cNvPr>
          <p:cNvSpPr>
            <a:spLocks noGrp="1"/>
          </p:cNvSpPr>
          <p:nvPr>
            <p:ph type="body" idx="4"/>
          </p:nvPr>
        </p:nvSpPr>
        <p:spPr>
          <a:xfrm>
            <a:off x="6103144" y="2490540"/>
            <a:ext cx="4811184" cy="4961294"/>
          </a:xfrm>
        </p:spPr>
        <p:txBody>
          <a:bodyPr/>
          <a:lstStyle/>
          <a:p>
            <a:pPr marL="514345" indent="-285750">
              <a:spcAft>
                <a:spcPts val="600"/>
              </a:spcAft>
              <a:buFont typeface="Arial" panose="020B0604020202020204" pitchFamily="34" charset="0"/>
              <a:buChar char="•"/>
            </a:pPr>
            <a:r>
              <a:rPr lang="en-SG" sz="1500" dirty="0">
                <a:solidFill>
                  <a:schemeClr val="tx1"/>
                </a:solidFill>
              </a:rPr>
              <a:t>For doctors, it is difficult to detect hypertension in patients due to the lack of a centralised database for blood pressure.</a:t>
            </a:r>
          </a:p>
          <a:p>
            <a:pPr marL="514345" indent="-285750">
              <a:spcAft>
                <a:spcPts val="600"/>
              </a:spcAft>
              <a:buFont typeface="Arial" panose="020B0604020202020204" pitchFamily="34" charset="0"/>
              <a:buChar char="•"/>
            </a:pPr>
            <a:endParaRPr lang="en-SG" sz="1500" dirty="0">
              <a:solidFill>
                <a:schemeClr val="tx1"/>
              </a:solidFill>
            </a:endParaRPr>
          </a:p>
          <a:p>
            <a:pPr marL="514345" indent="-285750">
              <a:spcAft>
                <a:spcPts val="600"/>
              </a:spcAft>
              <a:buFont typeface="Arial" panose="020B0604020202020204" pitchFamily="34" charset="0"/>
              <a:buChar char="•"/>
            </a:pPr>
            <a:r>
              <a:rPr lang="en-SG" sz="1500" dirty="0">
                <a:solidFill>
                  <a:schemeClr val="tx1"/>
                </a:solidFill>
              </a:rPr>
              <a:t>This creates a scenario where in two separate clinic settings, it is inefficient and inconvenient for doctors to detect previous recordings of high blood pressure.</a:t>
            </a:r>
          </a:p>
          <a:p>
            <a:pPr marL="514345" indent="-285750">
              <a:spcAft>
                <a:spcPts val="600"/>
              </a:spcAft>
              <a:buFont typeface="Arial" panose="020B0604020202020204" pitchFamily="34" charset="0"/>
              <a:buChar char="•"/>
            </a:pPr>
            <a:endParaRPr lang="en-SG" sz="1500" dirty="0">
              <a:solidFill>
                <a:schemeClr val="tx1"/>
              </a:solidFill>
            </a:endParaRPr>
          </a:p>
          <a:p>
            <a:pPr marL="514345" indent="-285750">
              <a:spcAft>
                <a:spcPts val="600"/>
              </a:spcAft>
              <a:buFont typeface="Arial" panose="020B0604020202020204" pitchFamily="34" charset="0"/>
              <a:buChar char="•"/>
            </a:pPr>
            <a:r>
              <a:rPr lang="en-SG" sz="1500" dirty="0">
                <a:solidFill>
                  <a:schemeClr val="tx1"/>
                </a:solidFill>
              </a:rPr>
              <a:t>Thus, even further increases the likelihood of potential patients being undiagnosed. </a:t>
            </a:r>
          </a:p>
          <a:p>
            <a:pPr marL="514345" indent="-285750">
              <a:spcAft>
                <a:spcPts val="600"/>
              </a:spcAft>
              <a:buFont typeface="Arial" panose="020B0604020202020204" pitchFamily="34" charset="0"/>
              <a:buChar char="•"/>
            </a:pPr>
            <a:endParaRPr lang="en-SG" sz="1500" dirty="0">
              <a:solidFill>
                <a:schemeClr val="tx1"/>
              </a:solidFill>
            </a:endParaRPr>
          </a:p>
          <a:p>
            <a:pPr marL="514345" indent="-285750">
              <a:spcAft>
                <a:spcPts val="600"/>
              </a:spcAft>
              <a:buFont typeface="Arial" panose="020B0604020202020204" pitchFamily="34" charset="0"/>
              <a:buChar char="•"/>
            </a:pPr>
            <a:r>
              <a:rPr lang="en-SG" sz="1500" dirty="0">
                <a:solidFill>
                  <a:schemeClr val="tx1"/>
                </a:solidFill>
              </a:rPr>
              <a:t>Also, preventing a more accurate data collection of hypertension for research and analysis by future medical students and doctors.</a:t>
            </a:r>
          </a:p>
        </p:txBody>
      </p:sp>
      <p:sp>
        <p:nvSpPr>
          <p:cNvPr id="6" name="Text Placeholder 5">
            <a:extLst>
              <a:ext uri="{FF2B5EF4-FFF2-40B4-BE49-F238E27FC236}">
                <a16:creationId xmlns:a16="http://schemas.microsoft.com/office/drawing/2014/main" id="{862EAED4-7C1D-2F7C-DA21-3072001708ED}"/>
              </a:ext>
            </a:extLst>
          </p:cNvPr>
          <p:cNvSpPr>
            <a:spLocks noGrp="1"/>
          </p:cNvSpPr>
          <p:nvPr>
            <p:ph type="body" idx="5"/>
          </p:nvPr>
        </p:nvSpPr>
        <p:spPr>
          <a:xfrm>
            <a:off x="766763" y="388062"/>
            <a:ext cx="10604499" cy="622712"/>
          </a:xfrm>
        </p:spPr>
        <p:txBody>
          <a:bodyPr/>
          <a:lstStyle/>
          <a:p>
            <a:r>
              <a:rPr lang="en-SG" sz="2800" dirty="0"/>
              <a:t>Minimal Steps to follow up on Hypertension</a:t>
            </a:r>
          </a:p>
        </p:txBody>
      </p:sp>
      <p:sp>
        <p:nvSpPr>
          <p:cNvPr id="9" name="Rectangle: Rounded Corners 8">
            <a:extLst>
              <a:ext uri="{FF2B5EF4-FFF2-40B4-BE49-F238E27FC236}">
                <a16:creationId xmlns:a16="http://schemas.microsoft.com/office/drawing/2014/main" id="{34AD1537-9698-48FA-606A-1A4D7B64470F}"/>
              </a:ext>
            </a:extLst>
          </p:cNvPr>
          <p:cNvSpPr/>
          <p:nvPr>
            <p:custDataLst>
              <p:tags r:id="rId2"/>
            </p:custDataLst>
          </p:nvPr>
        </p:nvSpPr>
        <p:spPr bwMode="auto">
          <a:xfrm>
            <a:off x="793750" y="1130300"/>
            <a:ext cx="10618788" cy="522288"/>
          </a:xfrm>
          <a:prstGeom prst="roundRect">
            <a:avLst>
              <a:gd name="adj" fmla="val 34347"/>
            </a:avLst>
          </a:prstGeom>
          <a:solidFill>
            <a:schemeClr val="bg1"/>
          </a:solidFill>
          <a:ln w="6350" cap="flat" cmpd="sng" algn="ctr">
            <a:solidFill>
              <a:schemeClr val="tx1"/>
            </a:solidFill>
            <a:prstDash val="lgDash"/>
            <a:round/>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9050" tIns="101600" rIns="0" bIns="103188" rtlCol="0" anchor="ctr"/>
          <a:lstStyle/>
          <a:p>
            <a:pPr>
              <a:spcBef>
                <a:spcPct val="0"/>
              </a:spcBef>
              <a:spcAft>
                <a:spcPct val="0"/>
              </a:spcAft>
            </a:pPr>
            <a:r>
              <a:rPr lang="en-SG" sz="1400" dirty="0">
                <a:solidFill>
                  <a:schemeClr val="tx1"/>
                </a:solidFill>
                <a:latin typeface="Lato" panose="020F0502020204030203" pitchFamily="34" charset="0"/>
                <a:ea typeface="Lato" panose="020F0502020204030203" pitchFamily="34" charset="0"/>
                <a:cs typeface="Lato" panose="020F0502020204030203" pitchFamily="34" charset="0"/>
              </a:rPr>
              <a:t>Singapore is relying on people’s awareness and respective proactiveness to combat hypertension</a:t>
            </a:r>
          </a:p>
        </p:txBody>
      </p:sp>
    </p:spTree>
    <p:extLst>
      <p:ext uri="{BB962C8B-B14F-4D97-AF65-F5344CB8AC3E}">
        <p14:creationId xmlns:p14="http://schemas.microsoft.com/office/powerpoint/2010/main" val="163600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E02E7B7-BDBA-3F30-1B2E-50C3723B8DC0}"/>
              </a:ext>
            </a:extLst>
          </p:cNvPr>
          <p:cNvGraphicFramePr>
            <a:graphicFrameLocks noChangeAspect="1"/>
          </p:cNvGraphicFramePr>
          <p:nvPr>
            <p:custDataLst>
              <p:tags r:id="rId1"/>
            </p:custDataLst>
            <p:extLst>
              <p:ext uri="{D42A27DB-BD31-4B8C-83A1-F6EECF244321}">
                <p14:modId xmlns:p14="http://schemas.microsoft.com/office/powerpoint/2010/main" val="11861443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8" imgH="408" progId="TCLayout.ActiveDocument.1">
                  <p:embed/>
                </p:oleObj>
              </mc:Choice>
              <mc:Fallback>
                <p:oleObj name="think-cell Slide" r:id="rId4" imgW="408" imgH="408" progId="TCLayout.ActiveDocument.1">
                  <p:embed/>
                  <p:pic>
                    <p:nvPicPr>
                      <p:cNvPr id="7" name="think-cell data - do not delete" hidden="1">
                        <a:extLst>
                          <a:ext uri="{FF2B5EF4-FFF2-40B4-BE49-F238E27FC236}">
                            <a16:creationId xmlns:a16="http://schemas.microsoft.com/office/drawing/2014/main" id="{1E02E7B7-BDBA-3F30-1B2E-50C3723B8DC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ext Placeholder 1">
            <a:extLst>
              <a:ext uri="{FF2B5EF4-FFF2-40B4-BE49-F238E27FC236}">
                <a16:creationId xmlns:a16="http://schemas.microsoft.com/office/drawing/2014/main" id="{871DA7A7-F0AE-36CD-709B-ACE27D61A710}"/>
              </a:ext>
            </a:extLst>
          </p:cNvPr>
          <p:cNvSpPr>
            <a:spLocks noGrp="1"/>
          </p:cNvSpPr>
          <p:nvPr>
            <p:ph type="body" idx="1"/>
          </p:nvPr>
        </p:nvSpPr>
        <p:spPr>
          <a:xfrm>
            <a:off x="766763" y="441325"/>
            <a:ext cx="11247615" cy="622712"/>
          </a:xfrm>
        </p:spPr>
        <p:txBody>
          <a:bodyPr/>
          <a:lstStyle/>
          <a:p>
            <a:r>
              <a:rPr lang="en-SG" dirty="0"/>
              <a:t>Our Problem Statement and Project scope</a:t>
            </a:r>
          </a:p>
        </p:txBody>
      </p:sp>
      <p:sp>
        <p:nvSpPr>
          <p:cNvPr id="4" name="Text Placeholder 3">
            <a:extLst>
              <a:ext uri="{FF2B5EF4-FFF2-40B4-BE49-F238E27FC236}">
                <a16:creationId xmlns:a16="http://schemas.microsoft.com/office/drawing/2014/main" id="{10C6DAE1-C267-7D5F-8A7D-39063BC8CE89}"/>
              </a:ext>
            </a:extLst>
          </p:cNvPr>
          <p:cNvSpPr>
            <a:spLocks noGrp="1"/>
          </p:cNvSpPr>
          <p:nvPr>
            <p:ph type="body" idx="4"/>
          </p:nvPr>
        </p:nvSpPr>
        <p:spPr/>
        <p:txBody>
          <a:bodyPr/>
          <a:lstStyle/>
          <a:p>
            <a:endParaRPr lang="en-SG"/>
          </a:p>
        </p:txBody>
      </p:sp>
      <p:sp>
        <p:nvSpPr>
          <p:cNvPr id="5" name="Rectangle: Rounded Corners 4">
            <a:extLst>
              <a:ext uri="{FF2B5EF4-FFF2-40B4-BE49-F238E27FC236}">
                <a16:creationId xmlns:a16="http://schemas.microsoft.com/office/drawing/2014/main" id="{AA7DDBDF-EBB1-FF80-1D7D-28265DBDE763}"/>
              </a:ext>
            </a:extLst>
          </p:cNvPr>
          <p:cNvSpPr/>
          <p:nvPr>
            <p:custDataLst>
              <p:tags r:id="rId2"/>
            </p:custDataLst>
          </p:nvPr>
        </p:nvSpPr>
        <p:spPr bwMode="auto">
          <a:xfrm>
            <a:off x="793750" y="1300163"/>
            <a:ext cx="10618788" cy="523875"/>
          </a:xfrm>
          <a:prstGeom prst="roundRect">
            <a:avLst>
              <a:gd name="adj" fmla="val 34242"/>
            </a:avLst>
          </a:prstGeom>
          <a:solidFill>
            <a:schemeClr val="bg1"/>
          </a:solidFill>
          <a:ln w="6350" cap="flat" cmpd="sng" algn="ctr">
            <a:solidFill>
              <a:schemeClr val="tx1"/>
            </a:solidFill>
            <a:prstDash val="lgDash"/>
            <a:round/>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9050" tIns="0" rIns="0" bIns="0" rtlCol="0" anchor="ctr"/>
          <a:lstStyle/>
          <a:p>
            <a:pPr>
              <a:spcBef>
                <a:spcPct val="0"/>
              </a:spcBef>
              <a:spcAft>
                <a:spcPct val="0"/>
              </a:spcAft>
            </a:pPr>
            <a:r>
              <a:rPr lang="en-SG" sz="1400" dirty="0">
                <a:solidFill>
                  <a:schemeClr val="tx1"/>
                </a:solidFill>
                <a:latin typeface="Lato" panose="020F0502020204030203" pitchFamily="34" charset="0"/>
                <a:ea typeface="Lato" panose="020F0502020204030203" pitchFamily="34" charset="0"/>
                <a:cs typeface="Lato" panose="020F0502020204030203" pitchFamily="34" charset="0"/>
              </a:rPr>
              <a:t>Our project aims to </a:t>
            </a:r>
            <a:r>
              <a:rPr lang="en-SG" sz="1400" dirty="0">
                <a:solidFill>
                  <a:srgbClr val="FF0000"/>
                </a:solidFill>
                <a:latin typeface="Lato" panose="020F0502020204030203" pitchFamily="34" charset="0"/>
                <a:ea typeface="Lato" panose="020F0502020204030203" pitchFamily="34" charset="0"/>
                <a:cs typeface="Lato" panose="020F0502020204030203" pitchFamily="34" charset="0"/>
              </a:rPr>
              <a:t>address Singaporean’s lack of education on Hypertension</a:t>
            </a:r>
            <a:r>
              <a:rPr lang="en-SG" sz="1400" dirty="0">
                <a:solidFill>
                  <a:schemeClr val="tx1"/>
                </a:solidFill>
                <a:latin typeface="Lato" panose="020F0502020204030203" pitchFamily="34" charset="0"/>
                <a:ea typeface="Lato" panose="020F0502020204030203" pitchFamily="34" charset="0"/>
                <a:cs typeface="Lato" panose="020F0502020204030203" pitchFamily="34" charset="0"/>
              </a:rPr>
              <a:t> and to </a:t>
            </a:r>
            <a:r>
              <a:rPr lang="en-SG" sz="1400" dirty="0">
                <a:solidFill>
                  <a:srgbClr val="FF0000"/>
                </a:solidFill>
                <a:latin typeface="Lato" panose="020F0502020204030203" pitchFamily="34" charset="0"/>
                <a:ea typeface="Lato" panose="020F0502020204030203" pitchFamily="34" charset="0"/>
                <a:cs typeface="Lato" panose="020F0502020204030203" pitchFamily="34" charset="0"/>
              </a:rPr>
              <a:t>increase the opportunities of Diagnosis </a:t>
            </a:r>
            <a:r>
              <a:rPr lang="en-SG" sz="1400" dirty="0">
                <a:solidFill>
                  <a:schemeClr val="tx1"/>
                </a:solidFill>
                <a:latin typeface="Lato" panose="020F0502020204030203" pitchFamily="34" charset="0"/>
                <a:ea typeface="Lato" panose="020F0502020204030203" pitchFamily="34" charset="0"/>
                <a:cs typeface="Lato" panose="020F0502020204030203" pitchFamily="34" charset="0"/>
              </a:rPr>
              <a:t>of</a:t>
            </a:r>
          </a:p>
          <a:p>
            <a:pPr>
              <a:spcBef>
                <a:spcPct val="0"/>
              </a:spcBef>
              <a:spcAft>
                <a:spcPct val="0"/>
              </a:spcAft>
            </a:pPr>
            <a:r>
              <a:rPr lang="en-SG" sz="1400" dirty="0">
                <a:solidFill>
                  <a:schemeClr val="tx1"/>
                </a:solidFill>
                <a:latin typeface="Lato" panose="020F0502020204030203" pitchFamily="34" charset="0"/>
                <a:ea typeface="Lato" panose="020F0502020204030203" pitchFamily="34" charset="0"/>
                <a:cs typeface="Lato" panose="020F0502020204030203" pitchFamily="34" charset="0"/>
              </a:rPr>
              <a:t>Potentially Hypertensive patients</a:t>
            </a:r>
          </a:p>
        </p:txBody>
      </p:sp>
      <p:sp>
        <p:nvSpPr>
          <p:cNvPr id="6" name="TextBox 5">
            <a:extLst>
              <a:ext uri="{FF2B5EF4-FFF2-40B4-BE49-F238E27FC236}">
                <a16:creationId xmlns:a16="http://schemas.microsoft.com/office/drawing/2014/main" id="{105CE244-2002-3FD3-C972-EE91750FA130}"/>
              </a:ext>
            </a:extLst>
          </p:cNvPr>
          <p:cNvSpPr txBox="1"/>
          <p:nvPr/>
        </p:nvSpPr>
        <p:spPr>
          <a:xfrm>
            <a:off x="1334814" y="2358181"/>
            <a:ext cx="9186041" cy="3108543"/>
          </a:xfrm>
          <a:prstGeom prst="rect">
            <a:avLst/>
          </a:prstGeom>
          <a:noFill/>
        </p:spPr>
        <p:txBody>
          <a:bodyPr wrap="square">
            <a:spAutoFit/>
          </a:bodyPr>
          <a:lstStyle/>
          <a:p>
            <a:pPr marL="342900" indent="-342900">
              <a:buFont typeface="+mj-lt"/>
              <a:buAutoNum type="arabicPeriod"/>
            </a:pPr>
            <a:r>
              <a:rPr lang="en-US" sz="2800" dirty="0">
                <a:latin typeface="Lato" panose="020F0502020204030203" pitchFamily="34" charset="0"/>
                <a:ea typeface="Lato" panose="020F0502020204030203" pitchFamily="34" charset="0"/>
                <a:cs typeface="Lato" panose="020F0502020204030203" pitchFamily="34" charset="0"/>
              </a:rPr>
              <a:t>To create a system to </a:t>
            </a:r>
            <a:r>
              <a:rPr lang="en-US" sz="2800" b="1" dirty="0">
                <a:latin typeface="Lato" panose="020F0502020204030203" pitchFamily="34" charset="0"/>
                <a:ea typeface="Lato" panose="020F0502020204030203" pitchFamily="34" charset="0"/>
                <a:cs typeface="Lato" panose="020F0502020204030203" pitchFamily="34" charset="0"/>
              </a:rPr>
              <a:t>effectively detect high blood pressure in patients for doctors</a:t>
            </a:r>
            <a:r>
              <a:rPr lang="en-US" sz="2800" dirty="0">
                <a:latin typeface="Lato" panose="020F0502020204030203" pitchFamily="34" charset="0"/>
                <a:ea typeface="Lato" panose="020F0502020204030203" pitchFamily="34" charset="0"/>
                <a:cs typeface="Lato" panose="020F0502020204030203" pitchFamily="34" charset="0"/>
              </a:rPr>
              <a:t> without relying on patient’s due diligence.</a:t>
            </a:r>
          </a:p>
          <a:p>
            <a:pPr marL="342900" indent="-342900">
              <a:buFont typeface="+mj-lt"/>
              <a:buAutoNum type="arabicPeriod"/>
            </a:pPr>
            <a:endParaRPr lang="en-US" sz="2800" dirty="0">
              <a:latin typeface="Lato" panose="020F0502020204030203" pitchFamily="34" charset="0"/>
              <a:ea typeface="Lato" panose="020F0502020204030203" pitchFamily="34" charset="0"/>
              <a:cs typeface="Lato" panose="020F0502020204030203" pitchFamily="34" charset="0"/>
            </a:endParaRPr>
          </a:p>
          <a:p>
            <a:pPr marL="342900" indent="-342900">
              <a:buFont typeface="+mj-lt"/>
              <a:buAutoNum type="arabicPeriod"/>
            </a:pPr>
            <a:r>
              <a:rPr lang="en-US" sz="2800" dirty="0">
                <a:latin typeface="Lato" panose="020F0502020204030203" pitchFamily="34" charset="0"/>
                <a:ea typeface="Lato" panose="020F0502020204030203" pitchFamily="34" charset="0"/>
                <a:cs typeface="Lato" panose="020F0502020204030203" pitchFamily="34" charset="0"/>
              </a:rPr>
              <a:t>To enable a </a:t>
            </a:r>
            <a:r>
              <a:rPr lang="en-US" sz="2800" b="1" dirty="0">
                <a:latin typeface="Lato" panose="020F0502020204030203" pitchFamily="34" charset="0"/>
                <a:ea typeface="Lato" panose="020F0502020204030203" pitchFamily="34" charset="0"/>
                <a:cs typeface="Lato" panose="020F0502020204030203" pitchFamily="34" charset="0"/>
              </a:rPr>
              <a:t>more accurate data and information collection for future medical education and research</a:t>
            </a:r>
            <a:r>
              <a:rPr lang="en-US" sz="2800" dirty="0">
                <a:latin typeface="Lato" panose="020F0502020204030203" pitchFamily="34" charset="0"/>
                <a:ea typeface="Lato" panose="020F0502020204030203" pitchFamily="34" charset="0"/>
                <a:cs typeface="Lato" panose="020F0502020204030203" pitchFamily="34" charset="0"/>
              </a:rPr>
              <a:t> to </a:t>
            </a:r>
            <a:r>
              <a:rPr lang="en-US" sz="2800" dirty="0" err="1">
                <a:latin typeface="Lato" panose="020F0502020204030203" pitchFamily="34" charset="0"/>
                <a:ea typeface="Lato" panose="020F0502020204030203" pitchFamily="34" charset="0"/>
                <a:cs typeface="Lato" panose="020F0502020204030203" pitchFamily="34" charset="0"/>
              </a:rPr>
              <a:t>analyse</a:t>
            </a:r>
            <a:r>
              <a:rPr lang="en-US" sz="2800" dirty="0">
                <a:latin typeface="Lato" panose="020F0502020204030203" pitchFamily="34" charset="0"/>
                <a:ea typeface="Lato" panose="020F0502020204030203" pitchFamily="34" charset="0"/>
                <a:cs typeface="Lato" panose="020F0502020204030203" pitchFamily="34" charset="0"/>
              </a:rPr>
              <a:t> trends and treatments for hypertension.</a:t>
            </a:r>
          </a:p>
        </p:txBody>
      </p:sp>
    </p:spTree>
    <p:extLst>
      <p:ext uri="{BB962C8B-B14F-4D97-AF65-F5344CB8AC3E}">
        <p14:creationId xmlns:p14="http://schemas.microsoft.com/office/powerpoint/2010/main" val="2003719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hink-cell data - do not delete" hidden="1">
            <a:extLst>
              <a:ext uri="{FF2B5EF4-FFF2-40B4-BE49-F238E27FC236}">
                <a16:creationId xmlns:a16="http://schemas.microsoft.com/office/drawing/2014/main" id="{2C69ADEC-F3C2-9BEC-C719-D84AF7192FCF}"/>
              </a:ext>
            </a:extLst>
          </p:cNvPr>
          <p:cNvGraphicFramePr>
            <a:graphicFrameLocks noChangeAspect="1"/>
          </p:cNvGraphicFramePr>
          <p:nvPr>
            <p:custDataLst>
              <p:tags r:id="rId1"/>
            </p:custDataLst>
            <p:extLst>
              <p:ext uri="{D42A27DB-BD31-4B8C-83A1-F6EECF244321}">
                <p14:modId xmlns:p14="http://schemas.microsoft.com/office/powerpoint/2010/main" val="21316070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8" imgH="408" progId="TCLayout.ActiveDocument.1">
                  <p:embed/>
                </p:oleObj>
              </mc:Choice>
              <mc:Fallback>
                <p:oleObj name="think-cell Slide" r:id="rId4" imgW="408" imgH="408" progId="TCLayout.ActiveDocument.1">
                  <p:embed/>
                  <p:pic>
                    <p:nvPicPr>
                      <p:cNvPr id="16" name="think-cell data - do not delete" hidden="1">
                        <a:extLst>
                          <a:ext uri="{FF2B5EF4-FFF2-40B4-BE49-F238E27FC236}">
                            <a16:creationId xmlns:a16="http://schemas.microsoft.com/office/drawing/2014/main" id="{2C69ADEC-F3C2-9BEC-C719-D84AF7192FC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ext Placeholder 1">
            <a:extLst>
              <a:ext uri="{FF2B5EF4-FFF2-40B4-BE49-F238E27FC236}">
                <a16:creationId xmlns:a16="http://schemas.microsoft.com/office/drawing/2014/main" id="{60F8F025-57D4-5037-A3B9-2E266E01D30C}"/>
              </a:ext>
            </a:extLst>
          </p:cNvPr>
          <p:cNvSpPr>
            <a:spLocks noGrp="1"/>
          </p:cNvSpPr>
          <p:nvPr>
            <p:ph type="body" idx="1"/>
          </p:nvPr>
        </p:nvSpPr>
        <p:spPr/>
        <p:txBody>
          <a:bodyPr/>
          <a:lstStyle/>
          <a:p>
            <a:r>
              <a:rPr lang="en-SG" sz="1400" dirty="0">
                <a:solidFill>
                  <a:schemeClr val="tx1"/>
                </a:solidFill>
              </a:rPr>
              <a:t>Johns ' characteristics:</a:t>
            </a:r>
          </a:p>
          <a:p>
            <a:pPr marL="514345" indent="-285750">
              <a:buFont typeface="Wingdings" panose="05000000000000000000" pitchFamily="2" charset="2"/>
              <a:buChar char="Ø"/>
            </a:pPr>
            <a:r>
              <a:rPr lang="en-SG" sz="1400" dirty="0">
                <a:solidFill>
                  <a:schemeClr val="tx1"/>
                </a:solidFill>
              </a:rPr>
              <a:t>Age 26 </a:t>
            </a:r>
          </a:p>
          <a:p>
            <a:pPr marL="514345" indent="-285750">
              <a:buFont typeface="Wingdings" panose="05000000000000000000" pitchFamily="2" charset="2"/>
              <a:buChar char="Ø"/>
            </a:pPr>
            <a:r>
              <a:rPr lang="en-SG" sz="1400" dirty="0">
                <a:solidFill>
                  <a:schemeClr val="tx1"/>
                </a:solidFill>
              </a:rPr>
              <a:t>Working adult</a:t>
            </a:r>
          </a:p>
          <a:p>
            <a:pPr marL="514345" indent="-285750">
              <a:buFont typeface="Wingdings" panose="05000000000000000000" pitchFamily="2" charset="2"/>
              <a:buChar char="Ø"/>
            </a:pPr>
            <a:r>
              <a:rPr lang="en-SG" sz="1400" dirty="0">
                <a:solidFill>
                  <a:schemeClr val="tx1"/>
                </a:solidFill>
              </a:rPr>
              <a:t>Exercise Regularly</a:t>
            </a:r>
          </a:p>
          <a:p>
            <a:pPr marL="514345" indent="-285750">
              <a:buFont typeface="Wingdings" panose="05000000000000000000" pitchFamily="2" charset="2"/>
              <a:buChar char="Ø"/>
            </a:pPr>
            <a:r>
              <a:rPr lang="en-SG" sz="1400" dirty="0">
                <a:solidFill>
                  <a:schemeClr val="tx1"/>
                </a:solidFill>
              </a:rPr>
              <a:t>Eats Healthy Foods</a:t>
            </a:r>
          </a:p>
          <a:p>
            <a:pPr marL="514345" indent="-285750">
              <a:buFont typeface="Wingdings" panose="05000000000000000000" pitchFamily="2" charset="2"/>
              <a:buChar char="Ø"/>
            </a:pPr>
            <a:r>
              <a:rPr lang="en-SG" sz="1400" dirty="0">
                <a:solidFill>
                  <a:schemeClr val="tx1"/>
                </a:solidFill>
              </a:rPr>
              <a:t>Non-smoker</a:t>
            </a:r>
          </a:p>
          <a:p>
            <a:pPr marL="514345" indent="-285750">
              <a:buFont typeface="Wingdings" panose="05000000000000000000" pitchFamily="2" charset="2"/>
              <a:buChar char="Ø"/>
            </a:pPr>
            <a:r>
              <a:rPr lang="en-SG" sz="1400" dirty="0">
                <a:solidFill>
                  <a:schemeClr val="tx1"/>
                </a:solidFill>
              </a:rPr>
              <a:t>John has hypertension but is unaware of it</a:t>
            </a:r>
          </a:p>
          <a:p>
            <a:pPr marL="228595" indent="0"/>
            <a:endParaRPr lang="en-SG" sz="1400" dirty="0">
              <a:solidFill>
                <a:schemeClr val="tx1"/>
              </a:solidFill>
            </a:endParaRPr>
          </a:p>
          <a:p>
            <a:pPr marL="228595" indent="0"/>
            <a:r>
              <a:rPr lang="en-SG" sz="1400" dirty="0">
                <a:solidFill>
                  <a:schemeClr val="tx1"/>
                </a:solidFill>
              </a:rPr>
              <a:t>He catches a cold and goes to polyclinic to get medical examination</a:t>
            </a:r>
          </a:p>
          <a:p>
            <a:endParaRPr lang="en-SG" sz="1400" dirty="0">
              <a:solidFill>
                <a:schemeClr val="tx1"/>
              </a:solidFill>
            </a:endParaRPr>
          </a:p>
          <a:p>
            <a:pPr marL="514345" indent="-285750">
              <a:buFont typeface="Wingdings" panose="05000000000000000000" pitchFamily="2" charset="2"/>
              <a:buChar char="Ø"/>
            </a:pPr>
            <a:endParaRPr lang="en-SG" sz="1400" dirty="0">
              <a:solidFill>
                <a:schemeClr val="tx1"/>
              </a:solidFill>
            </a:endParaRPr>
          </a:p>
        </p:txBody>
      </p:sp>
      <p:sp>
        <p:nvSpPr>
          <p:cNvPr id="3" name="Text Placeholder 2">
            <a:extLst>
              <a:ext uri="{FF2B5EF4-FFF2-40B4-BE49-F238E27FC236}">
                <a16:creationId xmlns:a16="http://schemas.microsoft.com/office/drawing/2014/main" id="{CCE49CD9-B74D-4A38-1005-0ED2FDF31834}"/>
              </a:ext>
            </a:extLst>
          </p:cNvPr>
          <p:cNvSpPr>
            <a:spLocks noGrp="1"/>
          </p:cNvSpPr>
          <p:nvPr>
            <p:ph type="body" idx="4294967295"/>
          </p:nvPr>
        </p:nvSpPr>
        <p:spPr>
          <a:xfrm>
            <a:off x="6111906" y="2738937"/>
            <a:ext cx="2545122" cy="3028487"/>
          </a:xfrm>
          <a:prstGeom prst="rect">
            <a:avLst/>
          </a:prstGeom>
        </p:spPr>
        <p:txBody>
          <a:bodyPr/>
          <a:lstStyle/>
          <a:p>
            <a:r>
              <a:rPr lang="en-SG" sz="1400" dirty="0"/>
              <a:t>Dr addresses John’s CC</a:t>
            </a:r>
          </a:p>
          <a:p>
            <a:pPr marL="514345" indent="-285750">
              <a:buFont typeface="Wingdings" panose="05000000000000000000" pitchFamily="2" charset="2"/>
              <a:buChar char="Ø"/>
            </a:pPr>
            <a:r>
              <a:rPr lang="en-SG" sz="1400" dirty="0"/>
              <a:t>Dr Notes his high Blood pressure</a:t>
            </a:r>
          </a:p>
          <a:p>
            <a:pPr marL="228595" indent="0"/>
            <a:endParaRPr lang="en-SG" sz="1400" dirty="0"/>
          </a:p>
          <a:p>
            <a:pPr marL="514345" indent="-285750">
              <a:buFont typeface="Wingdings" panose="05000000000000000000" pitchFamily="2" charset="2"/>
              <a:buChar char="Ø"/>
            </a:pPr>
            <a:r>
              <a:rPr lang="en-SG" sz="1400" dirty="0"/>
              <a:t>When asking John if he has a previous history of High Blood pressure, John is unaware</a:t>
            </a:r>
          </a:p>
          <a:p>
            <a:pPr marL="228595" indent="0"/>
            <a:endParaRPr lang="en-SG" sz="1400" dirty="0"/>
          </a:p>
          <a:p>
            <a:pPr marL="514345" indent="-285750">
              <a:buFont typeface="Wingdings" panose="05000000000000000000" pitchFamily="2" charset="2"/>
              <a:buChar char="Ø"/>
            </a:pPr>
            <a:r>
              <a:rPr lang="en-SG" sz="1400" dirty="0"/>
              <a:t>Seeing as how John has a healthy lifestyle, Dr does not have sufficient readings to suspect him of Hypertension</a:t>
            </a:r>
          </a:p>
        </p:txBody>
      </p:sp>
      <p:sp>
        <p:nvSpPr>
          <p:cNvPr id="4" name="Text Placeholder 3">
            <a:extLst>
              <a:ext uri="{FF2B5EF4-FFF2-40B4-BE49-F238E27FC236}">
                <a16:creationId xmlns:a16="http://schemas.microsoft.com/office/drawing/2014/main" id="{6A75DFD5-2A93-2EAB-D428-8D9B40DB5BA1}"/>
              </a:ext>
            </a:extLst>
          </p:cNvPr>
          <p:cNvSpPr>
            <a:spLocks noGrp="1"/>
          </p:cNvSpPr>
          <p:nvPr>
            <p:ph type="body" idx="4294967295"/>
          </p:nvPr>
        </p:nvSpPr>
        <p:spPr>
          <a:xfrm>
            <a:off x="8757500" y="2738937"/>
            <a:ext cx="2748152" cy="3028487"/>
          </a:xfrm>
          <a:prstGeom prst="rect">
            <a:avLst/>
          </a:prstGeom>
        </p:spPr>
        <p:txBody>
          <a:bodyPr/>
          <a:lstStyle/>
          <a:p>
            <a:r>
              <a:rPr lang="en-SG" sz="1400" dirty="0"/>
              <a:t>Follow up advice given by Dr</a:t>
            </a:r>
          </a:p>
          <a:p>
            <a:pPr marL="514345" indent="-285750">
              <a:buFont typeface="Wingdings" panose="05000000000000000000" pitchFamily="2" charset="2"/>
              <a:buChar char="Ø"/>
            </a:pPr>
            <a:r>
              <a:rPr lang="en-SG" sz="1400" dirty="0"/>
              <a:t>Advises John to retake his blood pressure </a:t>
            </a:r>
          </a:p>
          <a:p>
            <a:pPr marL="228595" indent="0"/>
            <a:endParaRPr lang="en-SG" sz="1400" dirty="0"/>
          </a:p>
          <a:p>
            <a:pPr marL="514345" indent="-285750">
              <a:buFont typeface="Wingdings" panose="05000000000000000000" pitchFamily="2" charset="2"/>
              <a:buChar char="Ø"/>
            </a:pPr>
            <a:r>
              <a:rPr lang="en-SG" sz="1400" dirty="0"/>
              <a:t>If the reading remains high, he should go to a GP to be diagnosed</a:t>
            </a:r>
          </a:p>
          <a:p>
            <a:pPr marL="228595" indent="0"/>
            <a:endParaRPr lang="en-SG" sz="1400" dirty="0"/>
          </a:p>
          <a:p>
            <a:pPr marL="514345" indent="-285750">
              <a:buFont typeface="Wingdings" panose="05000000000000000000" pitchFamily="2" charset="2"/>
              <a:buChar char="Ø"/>
            </a:pPr>
            <a:r>
              <a:rPr lang="en-SG" sz="1400" dirty="0"/>
              <a:t>John is unaware of Hypertension’s severity and does not address this immediately </a:t>
            </a:r>
          </a:p>
          <a:p>
            <a:pPr marL="228595" indent="0"/>
            <a:endParaRPr lang="en-SG" sz="1400" dirty="0"/>
          </a:p>
          <a:p>
            <a:pPr marL="514345" indent="-285750">
              <a:buFont typeface="Wingdings" panose="05000000000000000000" pitchFamily="2" charset="2"/>
              <a:buChar char="Ø"/>
            </a:pPr>
            <a:r>
              <a:rPr lang="en-SG" sz="1400" dirty="0"/>
              <a:t>John also has no convenient way to take Blood Pressure</a:t>
            </a:r>
          </a:p>
        </p:txBody>
      </p:sp>
      <p:sp>
        <p:nvSpPr>
          <p:cNvPr id="5" name="Text Placeholder 4">
            <a:extLst>
              <a:ext uri="{FF2B5EF4-FFF2-40B4-BE49-F238E27FC236}">
                <a16:creationId xmlns:a16="http://schemas.microsoft.com/office/drawing/2014/main" id="{A031F986-D461-947C-D8BA-380E9988D12B}"/>
              </a:ext>
            </a:extLst>
          </p:cNvPr>
          <p:cNvSpPr>
            <a:spLocks noGrp="1"/>
          </p:cNvSpPr>
          <p:nvPr>
            <p:ph type="body" idx="4294967295"/>
          </p:nvPr>
        </p:nvSpPr>
        <p:spPr>
          <a:xfrm>
            <a:off x="3446924" y="2738937"/>
            <a:ext cx="2554817" cy="3028487"/>
          </a:xfrm>
          <a:prstGeom prst="rect">
            <a:avLst/>
          </a:prstGeom>
        </p:spPr>
        <p:txBody>
          <a:bodyPr/>
          <a:lstStyle/>
          <a:p>
            <a:r>
              <a:rPr lang="en-SG" sz="1400" dirty="0"/>
              <a:t>Vitals are taken: </a:t>
            </a:r>
          </a:p>
          <a:p>
            <a:pPr marL="514345" indent="-285750">
              <a:buFont typeface="Wingdings" panose="05000000000000000000" pitchFamily="2" charset="2"/>
              <a:buChar char="Ø"/>
            </a:pPr>
            <a:r>
              <a:rPr lang="en-SG" sz="1400" dirty="0"/>
              <a:t>Temperature: 37.5 Degrees</a:t>
            </a:r>
          </a:p>
          <a:p>
            <a:pPr marL="514345" indent="-285750">
              <a:buFont typeface="Wingdings" panose="05000000000000000000" pitchFamily="2" charset="2"/>
              <a:buChar char="Ø"/>
            </a:pPr>
            <a:r>
              <a:rPr lang="en-SG" sz="1400" dirty="0"/>
              <a:t>Blood Pressure: </a:t>
            </a:r>
            <a:r>
              <a:rPr lang="en-SG" sz="1400" dirty="0">
                <a:solidFill>
                  <a:srgbClr val="FF0000"/>
                </a:solidFill>
              </a:rPr>
              <a:t>145/90</a:t>
            </a:r>
          </a:p>
          <a:p>
            <a:pPr marL="514345" indent="-285750">
              <a:buFont typeface="Wingdings" panose="05000000000000000000" pitchFamily="2" charset="2"/>
              <a:buChar char="Ø"/>
            </a:pPr>
            <a:r>
              <a:rPr lang="en-SG" sz="1400" dirty="0">
                <a:solidFill>
                  <a:schemeClr val="tx1"/>
                </a:solidFill>
              </a:rPr>
              <a:t>Breaths/min : 16</a:t>
            </a:r>
          </a:p>
          <a:p>
            <a:pPr marL="514345" indent="-285750">
              <a:buFont typeface="Wingdings" panose="05000000000000000000" pitchFamily="2" charset="2"/>
              <a:buChar char="Ø"/>
            </a:pPr>
            <a:r>
              <a:rPr lang="en-SG" sz="1400" dirty="0">
                <a:solidFill>
                  <a:schemeClr val="tx1"/>
                </a:solidFill>
              </a:rPr>
              <a:t>Sp02: 99%</a:t>
            </a:r>
          </a:p>
          <a:p>
            <a:pPr marL="514345" indent="-285750">
              <a:buFont typeface="Wingdings" panose="05000000000000000000" pitchFamily="2" charset="2"/>
              <a:buChar char="Ø"/>
            </a:pPr>
            <a:r>
              <a:rPr lang="en-SG" sz="1400" dirty="0">
                <a:solidFill>
                  <a:schemeClr val="tx1"/>
                </a:solidFill>
              </a:rPr>
              <a:t>Chief Complaint (CC): Cough, Sore throat, Body Chills</a:t>
            </a:r>
          </a:p>
          <a:p>
            <a:pPr marL="514345" indent="-285750">
              <a:buFont typeface="Wingdings" panose="05000000000000000000" pitchFamily="2" charset="2"/>
              <a:buChar char="Ø"/>
            </a:pPr>
            <a:endParaRPr lang="en-SG" sz="1400" dirty="0">
              <a:solidFill>
                <a:schemeClr val="tx1"/>
              </a:solidFill>
            </a:endParaRPr>
          </a:p>
          <a:p>
            <a:pPr marL="228595" indent="0"/>
            <a:r>
              <a:rPr lang="en-SG" sz="1400" dirty="0">
                <a:solidFill>
                  <a:schemeClr val="tx1"/>
                </a:solidFill>
              </a:rPr>
              <a:t>John is unaware of his Blood Pressure History</a:t>
            </a:r>
          </a:p>
          <a:p>
            <a:pPr marL="514345" indent="-285750">
              <a:buFont typeface="Wingdings" panose="05000000000000000000" pitchFamily="2" charset="2"/>
              <a:buChar char="Ø"/>
            </a:pPr>
            <a:endParaRPr lang="en-SG" sz="1400" dirty="0"/>
          </a:p>
        </p:txBody>
      </p:sp>
      <p:sp>
        <p:nvSpPr>
          <p:cNvPr id="6" name="Text Placeholder 5">
            <a:extLst>
              <a:ext uri="{FF2B5EF4-FFF2-40B4-BE49-F238E27FC236}">
                <a16:creationId xmlns:a16="http://schemas.microsoft.com/office/drawing/2014/main" id="{A46C65E7-1E77-9657-B1C6-C70CD682CE85}"/>
              </a:ext>
            </a:extLst>
          </p:cNvPr>
          <p:cNvSpPr>
            <a:spLocks noGrp="1"/>
          </p:cNvSpPr>
          <p:nvPr>
            <p:ph type="body" idx="4294967295"/>
          </p:nvPr>
        </p:nvSpPr>
        <p:spPr>
          <a:xfrm>
            <a:off x="687986" y="2013947"/>
            <a:ext cx="2650441" cy="522289"/>
          </a:xfrm>
          <a:prstGeom prst="rect">
            <a:avLst/>
          </a:prstGeom>
        </p:spPr>
        <p:txBody>
          <a:bodyPr/>
          <a:lstStyle/>
          <a:p>
            <a:pPr algn="ctr"/>
            <a:r>
              <a:rPr lang="en-SG" sz="2200" dirty="0">
                <a:solidFill>
                  <a:schemeClr val="bg1"/>
                </a:solidFill>
                <a:latin typeface="Lato" panose="020F0502020204030203" pitchFamily="34" charset="0"/>
                <a:ea typeface="Lato" panose="020F0502020204030203" pitchFamily="34" charset="0"/>
                <a:cs typeface="Lato" panose="020F0502020204030203" pitchFamily="34" charset="0"/>
              </a:rPr>
              <a:t>Reporting Sick</a:t>
            </a:r>
          </a:p>
        </p:txBody>
      </p:sp>
      <p:sp>
        <p:nvSpPr>
          <p:cNvPr id="10" name="Text Placeholder 9">
            <a:extLst>
              <a:ext uri="{FF2B5EF4-FFF2-40B4-BE49-F238E27FC236}">
                <a16:creationId xmlns:a16="http://schemas.microsoft.com/office/drawing/2014/main" id="{D4EEA33C-F8FE-3712-4032-65972C79AAFA}"/>
              </a:ext>
            </a:extLst>
          </p:cNvPr>
          <p:cNvSpPr>
            <a:spLocks noGrp="1"/>
          </p:cNvSpPr>
          <p:nvPr>
            <p:ph type="body" idx="9"/>
          </p:nvPr>
        </p:nvSpPr>
        <p:spPr>
          <a:xfrm>
            <a:off x="766763" y="322396"/>
            <a:ext cx="10604499" cy="622712"/>
          </a:xfrm>
        </p:spPr>
        <p:txBody>
          <a:bodyPr/>
          <a:lstStyle/>
          <a:p>
            <a:r>
              <a:rPr lang="en-SG" sz="2800" dirty="0"/>
              <a:t>How hypertension remains undetected (Part 1 /2)</a:t>
            </a:r>
          </a:p>
        </p:txBody>
      </p:sp>
      <p:sp>
        <p:nvSpPr>
          <p:cNvPr id="11" name="Text Placeholder 10">
            <a:extLst>
              <a:ext uri="{FF2B5EF4-FFF2-40B4-BE49-F238E27FC236}">
                <a16:creationId xmlns:a16="http://schemas.microsoft.com/office/drawing/2014/main" id="{6E94B59E-7997-0B5F-FAAD-60C9B140AD99}"/>
              </a:ext>
            </a:extLst>
          </p:cNvPr>
          <p:cNvSpPr>
            <a:spLocks noGrp="1"/>
          </p:cNvSpPr>
          <p:nvPr>
            <p:ph type="body" idx="13"/>
          </p:nvPr>
        </p:nvSpPr>
        <p:spPr/>
        <p:txBody>
          <a:bodyPr/>
          <a:lstStyle/>
          <a:p>
            <a:endParaRPr lang="en-SG"/>
          </a:p>
        </p:txBody>
      </p:sp>
      <p:sp>
        <p:nvSpPr>
          <p:cNvPr id="14" name="Rectangle: Rounded Corners 13">
            <a:extLst>
              <a:ext uri="{FF2B5EF4-FFF2-40B4-BE49-F238E27FC236}">
                <a16:creationId xmlns:a16="http://schemas.microsoft.com/office/drawing/2014/main" id="{D05B4487-F6D1-1B1C-AC7A-73C58C01E610}"/>
              </a:ext>
            </a:extLst>
          </p:cNvPr>
          <p:cNvSpPr/>
          <p:nvPr>
            <p:custDataLst>
              <p:tags r:id="rId2"/>
            </p:custDataLst>
          </p:nvPr>
        </p:nvSpPr>
        <p:spPr bwMode="auto">
          <a:xfrm>
            <a:off x="793750" y="1130300"/>
            <a:ext cx="10618788" cy="522288"/>
          </a:xfrm>
          <a:prstGeom prst="roundRect">
            <a:avLst>
              <a:gd name="adj" fmla="val 34347"/>
            </a:avLst>
          </a:prstGeom>
          <a:solidFill>
            <a:schemeClr val="bg1"/>
          </a:solidFill>
          <a:ln w="6350" cap="flat" cmpd="sng" algn="ctr">
            <a:solidFill>
              <a:schemeClr val="tx1"/>
            </a:solidFill>
            <a:prstDash val="lgDash"/>
            <a:round/>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10539413" bIns="0" rtlCol="0" anchor="ctr"/>
          <a:lstStyle/>
          <a:p>
            <a:pPr>
              <a:spcBef>
                <a:spcPct val="0"/>
              </a:spcBef>
              <a:spcAft>
                <a:spcPct val="0"/>
              </a:spcAft>
            </a:pPr>
            <a:r>
              <a:rPr lang="en-SG" sz="1400" dirty="0">
                <a:solidFill>
                  <a:schemeClr val="tx1"/>
                </a:solidFill>
                <a:latin typeface="Lato" panose="020F0502020204030203" pitchFamily="34" charset="0"/>
                <a:ea typeface="Lato" panose="020F0502020204030203" pitchFamily="34" charset="0"/>
                <a:cs typeface="Lato" panose="020F0502020204030203" pitchFamily="34" charset="0"/>
              </a:rPr>
              <a:t>The flow chart demonstrates how hypertension remains undetected during the current process of reporting sick. It exemplifies how the </a:t>
            </a:r>
          </a:p>
          <a:p>
            <a:pPr>
              <a:spcBef>
                <a:spcPct val="0"/>
              </a:spcBef>
              <a:spcAft>
                <a:spcPct val="0"/>
              </a:spcAft>
            </a:pPr>
            <a:r>
              <a:rPr lang="en-SG" sz="1400" dirty="0">
                <a:solidFill>
                  <a:schemeClr val="tx1"/>
                </a:solidFill>
                <a:latin typeface="Lato" panose="020F0502020204030203" pitchFamily="34" charset="0"/>
                <a:ea typeface="Lato" panose="020F0502020204030203" pitchFamily="34" charset="0"/>
                <a:cs typeface="Lato" panose="020F0502020204030203" pitchFamily="34" charset="0"/>
              </a:rPr>
              <a:t>First reading of High Blood Pressure is overlooked in a clinical setting.</a:t>
            </a:r>
          </a:p>
        </p:txBody>
      </p:sp>
      <p:sp>
        <p:nvSpPr>
          <p:cNvPr id="58" name="Text Placeholder 5">
            <a:extLst>
              <a:ext uri="{FF2B5EF4-FFF2-40B4-BE49-F238E27FC236}">
                <a16:creationId xmlns:a16="http://schemas.microsoft.com/office/drawing/2014/main" id="{ACE498DF-B773-3F4F-ADB0-2EDE7A5ECF08}"/>
              </a:ext>
            </a:extLst>
          </p:cNvPr>
          <p:cNvSpPr txBox="1">
            <a:spLocks/>
          </p:cNvSpPr>
          <p:nvPr/>
        </p:nvSpPr>
        <p:spPr>
          <a:xfrm>
            <a:off x="3338427" y="1997400"/>
            <a:ext cx="2650441" cy="52228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SG" sz="2200" kern="0" dirty="0">
                <a:solidFill>
                  <a:schemeClr val="bg1"/>
                </a:solidFill>
                <a:latin typeface="Lato" panose="020F0502020204030203" pitchFamily="34" charset="0"/>
                <a:ea typeface="Lato" panose="020F0502020204030203" pitchFamily="34" charset="0"/>
                <a:cs typeface="Lato" panose="020F0502020204030203" pitchFamily="34" charset="0"/>
              </a:rPr>
              <a:t>Triaging</a:t>
            </a:r>
          </a:p>
        </p:txBody>
      </p:sp>
      <p:sp>
        <p:nvSpPr>
          <p:cNvPr id="59" name="Text Placeholder 5">
            <a:extLst>
              <a:ext uri="{FF2B5EF4-FFF2-40B4-BE49-F238E27FC236}">
                <a16:creationId xmlns:a16="http://schemas.microsoft.com/office/drawing/2014/main" id="{4238C180-4CB2-3616-DA69-892F095B41E8}"/>
              </a:ext>
            </a:extLst>
          </p:cNvPr>
          <p:cNvSpPr txBox="1">
            <a:spLocks/>
          </p:cNvSpPr>
          <p:nvPr/>
        </p:nvSpPr>
        <p:spPr>
          <a:xfrm>
            <a:off x="6029624" y="2032408"/>
            <a:ext cx="2650441" cy="52228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SG" sz="2200" kern="0" dirty="0">
                <a:solidFill>
                  <a:schemeClr val="bg1"/>
                </a:solidFill>
                <a:latin typeface="Lato" panose="020F0502020204030203" pitchFamily="34" charset="0"/>
                <a:ea typeface="Lato" panose="020F0502020204030203" pitchFamily="34" charset="0"/>
                <a:cs typeface="Lato" panose="020F0502020204030203" pitchFamily="34" charset="0"/>
              </a:rPr>
              <a:t>Dr’s Consultation</a:t>
            </a:r>
          </a:p>
        </p:txBody>
      </p:sp>
      <p:sp>
        <p:nvSpPr>
          <p:cNvPr id="60" name="Text Placeholder 5">
            <a:extLst>
              <a:ext uri="{FF2B5EF4-FFF2-40B4-BE49-F238E27FC236}">
                <a16:creationId xmlns:a16="http://schemas.microsoft.com/office/drawing/2014/main" id="{02C413F5-6917-B6B8-A649-F12091D319C3}"/>
              </a:ext>
            </a:extLst>
          </p:cNvPr>
          <p:cNvSpPr txBox="1">
            <a:spLocks/>
          </p:cNvSpPr>
          <p:nvPr/>
        </p:nvSpPr>
        <p:spPr>
          <a:xfrm>
            <a:off x="8720821" y="2031457"/>
            <a:ext cx="2650441" cy="52228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SG" sz="2200" kern="0" dirty="0">
                <a:solidFill>
                  <a:schemeClr val="bg1"/>
                </a:solidFill>
                <a:latin typeface="Lato" panose="020F0502020204030203" pitchFamily="34" charset="0"/>
                <a:ea typeface="Lato" panose="020F0502020204030203" pitchFamily="34" charset="0"/>
                <a:cs typeface="Lato" panose="020F0502020204030203" pitchFamily="34" charset="0"/>
              </a:rPr>
              <a:t>Post Consultation</a:t>
            </a:r>
          </a:p>
        </p:txBody>
      </p:sp>
    </p:spTree>
    <p:extLst>
      <p:ext uri="{BB962C8B-B14F-4D97-AF65-F5344CB8AC3E}">
        <p14:creationId xmlns:p14="http://schemas.microsoft.com/office/powerpoint/2010/main" val="2482190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971FC743-3FF0-C1E6-B03A-FAABF9FBCF05}"/>
              </a:ext>
            </a:extLst>
          </p:cNvPr>
          <p:cNvGraphicFramePr>
            <a:graphicFrameLocks noChangeAspect="1"/>
          </p:cNvGraphicFramePr>
          <p:nvPr>
            <p:custDataLst>
              <p:tags r:id="rId1"/>
            </p:custDataLst>
            <p:extLst>
              <p:ext uri="{D42A27DB-BD31-4B8C-83A1-F6EECF244321}">
                <p14:modId xmlns:p14="http://schemas.microsoft.com/office/powerpoint/2010/main" val="9951370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8" imgH="408" progId="TCLayout.ActiveDocument.1">
                  <p:embed/>
                </p:oleObj>
              </mc:Choice>
              <mc:Fallback>
                <p:oleObj name="think-cell Slide" r:id="rId4" imgW="408" imgH="408" progId="TCLayout.ActiveDocument.1">
                  <p:embed/>
                  <p:pic>
                    <p:nvPicPr>
                      <p:cNvPr id="13" name="think-cell data - do not delete" hidden="1">
                        <a:extLst>
                          <a:ext uri="{FF2B5EF4-FFF2-40B4-BE49-F238E27FC236}">
                            <a16:creationId xmlns:a16="http://schemas.microsoft.com/office/drawing/2014/main" id="{971FC743-3FF0-C1E6-B03A-FAABF9FBCF0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ext Placeholder 1">
            <a:extLst>
              <a:ext uri="{FF2B5EF4-FFF2-40B4-BE49-F238E27FC236}">
                <a16:creationId xmlns:a16="http://schemas.microsoft.com/office/drawing/2014/main" id="{37D9E9E9-D98B-8924-18C9-5E187B7A64DA}"/>
              </a:ext>
            </a:extLst>
          </p:cNvPr>
          <p:cNvSpPr>
            <a:spLocks noGrp="1"/>
          </p:cNvSpPr>
          <p:nvPr>
            <p:ph type="body" idx="1"/>
          </p:nvPr>
        </p:nvSpPr>
        <p:spPr/>
        <p:txBody>
          <a:bodyPr/>
          <a:lstStyle/>
          <a:p>
            <a:r>
              <a:rPr lang="en-SG" sz="1400" dirty="0">
                <a:solidFill>
                  <a:schemeClr val="tx1"/>
                </a:solidFill>
              </a:rPr>
              <a:t>5 months later John reports sick again for leg pain and visits his nearest GP</a:t>
            </a:r>
          </a:p>
          <a:p>
            <a:endParaRPr lang="en-SG" sz="1400" dirty="0">
              <a:solidFill>
                <a:schemeClr val="tx1"/>
              </a:solidFill>
            </a:endParaRPr>
          </a:p>
          <a:p>
            <a:r>
              <a:rPr lang="en-SG" sz="1400" dirty="0">
                <a:solidFill>
                  <a:schemeClr val="tx1"/>
                </a:solidFill>
              </a:rPr>
              <a:t>Vitals Taken</a:t>
            </a:r>
          </a:p>
          <a:p>
            <a:pPr marL="514345" indent="-285750">
              <a:buFont typeface="Wingdings" panose="05000000000000000000" pitchFamily="2" charset="2"/>
              <a:buChar char="Ø"/>
            </a:pPr>
            <a:r>
              <a:rPr lang="en-SG" sz="1400" dirty="0">
                <a:solidFill>
                  <a:schemeClr val="tx1"/>
                </a:solidFill>
              </a:rPr>
              <a:t>Temperature: 37.5 degrees</a:t>
            </a:r>
          </a:p>
          <a:p>
            <a:pPr marL="514345" indent="-285750">
              <a:buFont typeface="Wingdings" panose="05000000000000000000" pitchFamily="2" charset="2"/>
              <a:buChar char="Ø"/>
            </a:pPr>
            <a:r>
              <a:rPr lang="en-SG" sz="1400" dirty="0">
                <a:solidFill>
                  <a:schemeClr val="tx1"/>
                </a:solidFill>
              </a:rPr>
              <a:t>Blood Pressure: 155/95</a:t>
            </a:r>
          </a:p>
          <a:p>
            <a:pPr marL="514345" indent="-285750">
              <a:buFont typeface="Wingdings" panose="05000000000000000000" pitchFamily="2" charset="2"/>
              <a:buChar char="Ø"/>
            </a:pPr>
            <a:r>
              <a:rPr lang="en-SG" sz="1400" dirty="0">
                <a:solidFill>
                  <a:schemeClr val="tx1"/>
                </a:solidFill>
              </a:rPr>
              <a:t>Breaths/min: 16</a:t>
            </a:r>
          </a:p>
          <a:p>
            <a:pPr marL="514345" indent="-285750">
              <a:buFont typeface="Wingdings" panose="05000000000000000000" pitchFamily="2" charset="2"/>
              <a:buChar char="Ø"/>
            </a:pPr>
            <a:r>
              <a:rPr lang="en-SG" sz="1400" dirty="0">
                <a:solidFill>
                  <a:schemeClr val="tx1"/>
                </a:solidFill>
              </a:rPr>
              <a:t>Sp02: 99%</a:t>
            </a:r>
          </a:p>
          <a:p>
            <a:pPr marL="514345" indent="-285750">
              <a:buFont typeface="Wingdings" panose="05000000000000000000" pitchFamily="2" charset="2"/>
              <a:buChar char="Ø"/>
            </a:pPr>
            <a:r>
              <a:rPr lang="en-SG" sz="1400" dirty="0">
                <a:solidFill>
                  <a:schemeClr val="tx1"/>
                </a:solidFill>
              </a:rPr>
              <a:t>Chief Complaint (CC) : Leg pain from training</a:t>
            </a:r>
          </a:p>
        </p:txBody>
      </p:sp>
      <p:sp>
        <p:nvSpPr>
          <p:cNvPr id="3" name="Text Placeholder 2">
            <a:extLst>
              <a:ext uri="{FF2B5EF4-FFF2-40B4-BE49-F238E27FC236}">
                <a16:creationId xmlns:a16="http://schemas.microsoft.com/office/drawing/2014/main" id="{D037A89B-C883-C53D-FDD4-C3240AEB6015}"/>
              </a:ext>
            </a:extLst>
          </p:cNvPr>
          <p:cNvSpPr>
            <a:spLocks noGrp="1"/>
          </p:cNvSpPr>
          <p:nvPr>
            <p:ph type="body" idx="8"/>
          </p:nvPr>
        </p:nvSpPr>
        <p:spPr>
          <a:xfrm>
            <a:off x="1199868" y="1923292"/>
            <a:ext cx="2957692" cy="698500"/>
          </a:xfrm>
        </p:spPr>
        <p:txBody>
          <a:bodyPr/>
          <a:lstStyle/>
          <a:p>
            <a:r>
              <a:rPr lang="en-SG" dirty="0"/>
              <a:t>Reporting Sick Again</a:t>
            </a:r>
          </a:p>
        </p:txBody>
      </p:sp>
      <p:sp>
        <p:nvSpPr>
          <p:cNvPr id="4" name="Text Placeholder 3">
            <a:extLst>
              <a:ext uri="{FF2B5EF4-FFF2-40B4-BE49-F238E27FC236}">
                <a16:creationId xmlns:a16="http://schemas.microsoft.com/office/drawing/2014/main" id="{4BD65342-0099-D6F1-0D0E-696918FA1238}"/>
              </a:ext>
            </a:extLst>
          </p:cNvPr>
          <p:cNvSpPr>
            <a:spLocks noGrp="1"/>
          </p:cNvSpPr>
          <p:nvPr>
            <p:ph type="body" idx="9"/>
          </p:nvPr>
        </p:nvSpPr>
        <p:spPr/>
        <p:txBody>
          <a:bodyPr/>
          <a:lstStyle/>
          <a:p>
            <a:r>
              <a:rPr lang="en-SG" dirty="0"/>
              <a:t>How </a:t>
            </a:r>
            <a:r>
              <a:rPr lang="en-SG" dirty="0" err="1"/>
              <a:t>Hypertesion</a:t>
            </a:r>
            <a:r>
              <a:rPr lang="en-SG" dirty="0"/>
              <a:t> remains undetected (Part 2 /2 ) </a:t>
            </a:r>
          </a:p>
        </p:txBody>
      </p:sp>
      <p:sp>
        <p:nvSpPr>
          <p:cNvPr id="5" name="Text Placeholder 4">
            <a:extLst>
              <a:ext uri="{FF2B5EF4-FFF2-40B4-BE49-F238E27FC236}">
                <a16:creationId xmlns:a16="http://schemas.microsoft.com/office/drawing/2014/main" id="{EF355A71-E21E-8FC4-6783-C193F0EC2E5D}"/>
              </a:ext>
            </a:extLst>
          </p:cNvPr>
          <p:cNvSpPr>
            <a:spLocks noGrp="1"/>
          </p:cNvSpPr>
          <p:nvPr>
            <p:ph type="body" idx="13"/>
          </p:nvPr>
        </p:nvSpPr>
        <p:spPr/>
        <p:txBody>
          <a:bodyPr/>
          <a:lstStyle/>
          <a:p>
            <a:endParaRPr lang="en-SG"/>
          </a:p>
        </p:txBody>
      </p:sp>
      <p:sp>
        <p:nvSpPr>
          <p:cNvPr id="6" name="Text Placeholder 5">
            <a:extLst>
              <a:ext uri="{FF2B5EF4-FFF2-40B4-BE49-F238E27FC236}">
                <a16:creationId xmlns:a16="http://schemas.microsoft.com/office/drawing/2014/main" id="{132AAD3F-FBFE-350B-3F74-E27E390C7A00}"/>
              </a:ext>
            </a:extLst>
          </p:cNvPr>
          <p:cNvSpPr>
            <a:spLocks noGrp="1"/>
          </p:cNvSpPr>
          <p:nvPr>
            <p:ph type="body" idx="15"/>
          </p:nvPr>
        </p:nvSpPr>
        <p:spPr/>
        <p:txBody>
          <a:bodyPr/>
          <a:lstStyle/>
          <a:p>
            <a:endParaRPr lang="en-SG"/>
          </a:p>
        </p:txBody>
      </p:sp>
      <p:sp>
        <p:nvSpPr>
          <p:cNvPr id="7" name="Text Placeholder 6">
            <a:extLst>
              <a:ext uri="{FF2B5EF4-FFF2-40B4-BE49-F238E27FC236}">
                <a16:creationId xmlns:a16="http://schemas.microsoft.com/office/drawing/2014/main" id="{92529D01-69AE-7823-A750-268C51235C1C}"/>
              </a:ext>
            </a:extLst>
          </p:cNvPr>
          <p:cNvSpPr>
            <a:spLocks noGrp="1"/>
          </p:cNvSpPr>
          <p:nvPr>
            <p:ph type="body" idx="16"/>
          </p:nvPr>
        </p:nvSpPr>
        <p:spPr/>
        <p:txBody>
          <a:bodyPr/>
          <a:lstStyle/>
          <a:p>
            <a:r>
              <a:rPr lang="en-SG" dirty="0"/>
              <a:t>Dr’s Consultation</a:t>
            </a:r>
          </a:p>
        </p:txBody>
      </p:sp>
      <p:sp>
        <p:nvSpPr>
          <p:cNvPr id="8" name="Text Placeholder 7">
            <a:extLst>
              <a:ext uri="{FF2B5EF4-FFF2-40B4-BE49-F238E27FC236}">
                <a16:creationId xmlns:a16="http://schemas.microsoft.com/office/drawing/2014/main" id="{78FE846F-B55D-82C2-E6A7-A54EDBB34E05}"/>
              </a:ext>
            </a:extLst>
          </p:cNvPr>
          <p:cNvSpPr>
            <a:spLocks noGrp="1"/>
          </p:cNvSpPr>
          <p:nvPr>
            <p:ph type="body" idx="17"/>
          </p:nvPr>
        </p:nvSpPr>
        <p:spPr/>
        <p:txBody>
          <a:bodyPr/>
          <a:lstStyle/>
          <a:p>
            <a:r>
              <a:rPr lang="en-SG" dirty="0"/>
              <a:t>Post consultation</a:t>
            </a:r>
          </a:p>
        </p:txBody>
      </p:sp>
      <p:sp>
        <p:nvSpPr>
          <p:cNvPr id="9" name="Text Placeholder 8">
            <a:extLst>
              <a:ext uri="{FF2B5EF4-FFF2-40B4-BE49-F238E27FC236}">
                <a16:creationId xmlns:a16="http://schemas.microsoft.com/office/drawing/2014/main" id="{EA4AE84A-7B58-BADA-5C35-B3933106EA9F}"/>
              </a:ext>
            </a:extLst>
          </p:cNvPr>
          <p:cNvSpPr>
            <a:spLocks noGrp="1"/>
          </p:cNvSpPr>
          <p:nvPr>
            <p:ph type="body" idx="18"/>
          </p:nvPr>
        </p:nvSpPr>
        <p:spPr/>
        <p:txBody>
          <a:bodyPr/>
          <a:lstStyle/>
          <a:p>
            <a:r>
              <a:rPr lang="en-SG" dirty="0">
                <a:solidFill>
                  <a:schemeClr val="tx1"/>
                </a:solidFill>
              </a:rPr>
              <a:t>Dr See’s John for his CC</a:t>
            </a:r>
          </a:p>
          <a:p>
            <a:pPr marL="514345" indent="-285750">
              <a:buFont typeface="Wingdings" panose="05000000000000000000" pitchFamily="2" charset="2"/>
              <a:buChar char="Ø"/>
            </a:pPr>
            <a:r>
              <a:rPr lang="en-SG" dirty="0">
                <a:solidFill>
                  <a:schemeClr val="tx1"/>
                </a:solidFill>
              </a:rPr>
              <a:t>Notes that John has High Blood pressure</a:t>
            </a:r>
          </a:p>
          <a:p>
            <a:pPr marL="514345" indent="-285750">
              <a:buFont typeface="Wingdings" panose="05000000000000000000" pitchFamily="2" charset="2"/>
              <a:buChar char="Ø"/>
            </a:pPr>
            <a:endParaRPr lang="en-SG" dirty="0">
              <a:solidFill>
                <a:schemeClr val="tx1"/>
              </a:solidFill>
            </a:endParaRPr>
          </a:p>
          <a:p>
            <a:pPr marL="514345" indent="-285750">
              <a:buFont typeface="Wingdings" panose="05000000000000000000" pitchFamily="2" charset="2"/>
              <a:buChar char="Ø"/>
            </a:pPr>
            <a:r>
              <a:rPr lang="en-SG" dirty="0">
                <a:solidFill>
                  <a:schemeClr val="tx1"/>
                </a:solidFill>
              </a:rPr>
              <a:t>Correlates his high blood pressure to his leg pain condition</a:t>
            </a:r>
          </a:p>
          <a:p>
            <a:pPr marL="514345" indent="-285750">
              <a:buFont typeface="Wingdings" panose="05000000000000000000" pitchFamily="2" charset="2"/>
              <a:buChar char="Ø"/>
            </a:pPr>
            <a:endParaRPr lang="en-SG" dirty="0">
              <a:solidFill>
                <a:schemeClr val="tx1"/>
              </a:solidFill>
            </a:endParaRPr>
          </a:p>
          <a:p>
            <a:pPr marL="514345" indent="-285750">
              <a:buFont typeface="Wingdings" panose="05000000000000000000" pitchFamily="2" charset="2"/>
              <a:buChar char="Ø"/>
            </a:pPr>
            <a:r>
              <a:rPr lang="en-SG" dirty="0">
                <a:solidFill>
                  <a:schemeClr val="tx1"/>
                </a:solidFill>
              </a:rPr>
              <a:t>Asks John about any previous history but does he does not remember his Blood Pressure record from previous visit</a:t>
            </a:r>
          </a:p>
        </p:txBody>
      </p:sp>
      <p:sp>
        <p:nvSpPr>
          <p:cNvPr id="10" name="Text Placeholder 9">
            <a:extLst>
              <a:ext uri="{FF2B5EF4-FFF2-40B4-BE49-F238E27FC236}">
                <a16:creationId xmlns:a16="http://schemas.microsoft.com/office/drawing/2014/main" id="{6FF833B5-1E73-BE85-7393-3972BEA2089B}"/>
              </a:ext>
            </a:extLst>
          </p:cNvPr>
          <p:cNvSpPr>
            <a:spLocks noGrp="1"/>
          </p:cNvSpPr>
          <p:nvPr>
            <p:ph type="body" idx="19"/>
          </p:nvPr>
        </p:nvSpPr>
        <p:spPr/>
        <p:txBody>
          <a:bodyPr/>
          <a:lstStyle/>
          <a:p>
            <a:r>
              <a:rPr lang="en-SG" sz="1400" dirty="0">
                <a:solidFill>
                  <a:schemeClr val="tx1"/>
                </a:solidFill>
              </a:rPr>
              <a:t>Follow up advice given by Dr</a:t>
            </a:r>
          </a:p>
          <a:p>
            <a:pPr marL="514345" indent="-285750">
              <a:buFont typeface="Wingdings" panose="05000000000000000000" pitchFamily="2" charset="2"/>
              <a:buChar char="Ø"/>
            </a:pPr>
            <a:r>
              <a:rPr lang="en-SG" sz="1400" dirty="0">
                <a:solidFill>
                  <a:schemeClr val="tx1"/>
                </a:solidFill>
              </a:rPr>
              <a:t>Advises John to retake his blood pressure </a:t>
            </a:r>
          </a:p>
          <a:p>
            <a:pPr marL="228595" indent="0"/>
            <a:endParaRPr lang="en-SG" sz="1400" dirty="0">
              <a:solidFill>
                <a:schemeClr val="tx1"/>
              </a:solidFill>
            </a:endParaRPr>
          </a:p>
          <a:p>
            <a:pPr marL="514345" indent="-285750">
              <a:buFont typeface="Wingdings" panose="05000000000000000000" pitchFamily="2" charset="2"/>
              <a:buChar char="Ø"/>
            </a:pPr>
            <a:r>
              <a:rPr lang="en-SG" sz="1400" dirty="0">
                <a:solidFill>
                  <a:schemeClr val="tx1"/>
                </a:solidFill>
              </a:rPr>
              <a:t>If the reading remains high, he should go to a GP to be diagnosed</a:t>
            </a:r>
          </a:p>
          <a:p>
            <a:pPr marL="228595" indent="0"/>
            <a:endParaRPr lang="en-SG" sz="1400" dirty="0">
              <a:solidFill>
                <a:schemeClr val="tx1"/>
              </a:solidFill>
            </a:endParaRPr>
          </a:p>
          <a:p>
            <a:pPr marL="514345" indent="-285750">
              <a:buFont typeface="Wingdings" panose="05000000000000000000" pitchFamily="2" charset="2"/>
              <a:buChar char="Ø"/>
            </a:pPr>
            <a:r>
              <a:rPr lang="en-SG" sz="1400" dirty="0">
                <a:solidFill>
                  <a:schemeClr val="tx1"/>
                </a:solidFill>
              </a:rPr>
              <a:t>John is unaware of Hypertension’s severity and does not address this immediately </a:t>
            </a:r>
          </a:p>
          <a:p>
            <a:pPr marL="228595" indent="0"/>
            <a:endParaRPr lang="en-SG" sz="1400" dirty="0">
              <a:solidFill>
                <a:schemeClr val="tx1"/>
              </a:solidFill>
            </a:endParaRPr>
          </a:p>
          <a:p>
            <a:pPr marL="514345" indent="-285750">
              <a:buFont typeface="Wingdings" panose="05000000000000000000" pitchFamily="2" charset="2"/>
              <a:buChar char="Ø"/>
            </a:pPr>
            <a:r>
              <a:rPr lang="en-SG" sz="1400" dirty="0">
                <a:solidFill>
                  <a:schemeClr val="tx1"/>
                </a:solidFill>
              </a:rPr>
              <a:t>John also has no convenient way to take Blood Pressure</a:t>
            </a:r>
          </a:p>
          <a:p>
            <a:endParaRPr lang="en-SG" sz="1400" dirty="0">
              <a:solidFill>
                <a:schemeClr val="tx1"/>
              </a:solidFill>
            </a:endParaRPr>
          </a:p>
        </p:txBody>
      </p:sp>
      <p:sp>
        <p:nvSpPr>
          <p:cNvPr id="11" name="Rectangle: Rounded Corners 10">
            <a:extLst>
              <a:ext uri="{FF2B5EF4-FFF2-40B4-BE49-F238E27FC236}">
                <a16:creationId xmlns:a16="http://schemas.microsoft.com/office/drawing/2014/main" id="{2046776B-50C7-09CE-07C3-62F58AC6B312}"/>
              </a:ext>
            </a:extLst>
          </p:cNvPr>
          <p:cNvSpPr/>
          <p:nvPr>
            <p:custDataLst>
              <p:tags r:id="rId2"/>
            </p:custDataLst>
          </p:nvPr>
        </p:nvSpPr>
        <p:spPr bwMode="auto">
          <a:xfrm>
            <a:off x="793750" y="1130300"/>
            <a:ext cx="10618788" cy="522288"/>
          </a:xfrm>
          <a:prstGeom prst="roundRect">
            <a:avLst>
              <a:gd name="adj" fmla="val 34347"/>
            </a:avLst>
          </a:prstGeom>
          <a:solidFill>
            <a:schemeClr val="bg1"/>
          </a:solidFill>
          <a:ln w="6350" cap="flat" cmpd="sng" algn="ctr">
            <a:solidFill>
              <a:schemeClr val="tx1"/>
            </a:solidFill>
            <a:prstDash val="lgDash"/>
            <a:round/>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10539413" bIns="0" rtlCol="0" anchor="ctr"/>
          <a:lstStyle/>
          <a:p>
            <a:pPr>
              <a:spcBef>
                <a:spcPct val="0"/>
              </a:spcBef>
              <a:spcAft>
                <a:spcPct val="0"/>
              </a:spcAft>
            </a:pPr>
            <a:r>
              <a:rPr lang="en-SG" sz="1400" dirty="0">
                <a:solidFill>
                  <a:schemeClr val="tx1"/>
                </a:solidFill>
                <a:latin typeface="Lato" panose="020F0502020204030203" pitchFamily="34" charset="0"/>
                <a:ea typeface="Lato" panose="020F0502020204030203" pitchFamily="34" charset="0"/>
                <a:cs typeface="Lato" panose="020F0502020204030203" pitchFamily="34" charset="0"/>
              </a:rPr>
              <a:t>The flow chart demonstrates how hypertension remains undetected during the current process of reporting sick. It exemplifies how the </a:t>
            </a:r>
          </a:p>
          <a:p>
            <a:pPr>
              <a:spcBef>
                <a:spcPct val="0"/>
              </a:spcBef>
              <a:spcAft>
                <a:spcPct val="0"/>
              </a:spcAft>
            </a:pPr>
            <a:r>
              <a:rPr lang="en-SG" sz="1400" dirty="0">
                <a:solidFill>
                  <a:schemeClr val="tx1"/>
                </a:solidFill>
                <a:latin typeface="Lato" panose="020F0502020204030203" pitchFamily="34" charset="0"/>
                <a:ea typeface="Lato" panose="020F0502020204030203" pitchFamily="34" charset="0"/>
                <a:cs typeface="Lato" panose="020F0502020204030203" pitchFamily="34" charset="0"/>
              </a:rPr>
              <a:t>Second reading of High Blood Pressure is overlooked in a clinical setting.</a:t>
            </a:r>
          </a:p>
        </p:txBody>
      </p:sp>
    </p:spTree>
    <p:extLst>
      <p:ext uri="{BB962C8B-B14F-4D97-AF65-F5344CB8AC3E}">
        <p14:creationId xmlns:p14="http://schemas.microsoft.com/office/powerpoint/2010/main" val="2095306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57191D0F-64AA-7D19-C5C8-631085B2C1E3}"/>
              </a:ext>
            </a:extLst>
          </p:cNvPr>
          <p:cNvGraphicFramePr>
            <a:graphicFrameLocks noChangeAspect="1"/>
          </p:cNvGraphicFramePr>
          <p:nvPr>
            <p:custDataLst>
              <p:tags r:id="rId1"/>
            </p:custDataLst>
            <p:extLst>
              <p:ext uri="{D42A27DB-BD31-4B8C-83A1-F6EECF244321}">
                <p14:modId xmlns:p14="http://schemas.microsoft.com/office/powerpoint/2010/main" val="34140149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8" imgH="408" progId="TCLayout.ActiveDocument.1">
                  <p:embed/>
                </p:oleObj>
              </mc:Choice>
              <mc:Fallback>
                <p:oleObj name="think-cell Slide" r:id="rId4" imgW="408" imgH="408" progId="TCLayout.ActiveDocument.1">
                  <p:embed/>
                  <p:pic>
                    <p:nvPicPr>
                      <p:cNvPr id="11" name="think-cell data - do not delete" hidden="1">
                        <a:extLst>
                          <a:ext uri="{FF2B5EF4-FFF2-40B4-BE49-F238E27FC236}">
                            <a16:creationId xmlns:a16="http://schemas.microsoft.com/office/drawing/2014/main" id="{57191D0F-64AA-7D19-C5C8-631085B2C1E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ext Placeholder 1">
            <a:extLst>
              <a:ext uri="{FF2B5EF4-FFF2-40B4-BE49-F238E27FC236}">
                <a16:creationId xmlns:a16="http://schemas.microsoft.com/office/drawing/2014/main" id="{95B3F034-01D8-5D8C-1454-274F7EEB61FB}"/>
              </a:ext>
            </a:extLst>
          </p:cNvPr>
          <p:cNvSpPr>
            <a:spLocks noGrp="1"/>
          </p:cNvSpPr>
          <p:nvPr>
            <p:ph type="body" idx="1"/>
          </p:nvPr>
        </p:nvSpPr>
        <p:spPr/>
        <p:txBody>
          <a:bodyPr/>
          <a:lstStyle/>
          <a:p>
            <a:r>
              <a:rPr lang="en-SG" dirty="0"/>
              <a:t>John’s Negligence</a:t>
            </a:r>
          </a:p>
        </p:txBody>
      </p:sp>
      <p:sp>
        <p:nvSpPr>
          <p:cNvPr id="3" name="Text Placeholder 2">
            <a:extLst>
              <a:ext uri="{FF2B5EF4-FFF2-40B4-BE49-F238E27FC236}">
                <a16:creationId xmlns:a16="http://schemas.microsoft.com/office/drawing/2014/main" id="{F0791F0E-7DFB-204E-8F46-FF1D1F6B251E}"/>
              </a:ext>
            </a:extLst>
          </p:cNvPr>
          <p:cNvSpPr>
            <a:spLocks noGrp="1"/>
          </p:cNvSpPr>
          <p:nvPr>
            <p:ph type="body" idx="2"/>
          </p:nvPr>
        </p:nvSpPr>
        <p:spPr/>
        <p:txBody>
          <a:bodyPr/>
          <a:lstStyle/>
          <a:p>
            <a:r>
              <a:rPr lang="en-SG" dirty="0"/>
              <a:t>Insufficient Data to Diagnose</a:t>
            </a:r>
          </a:p>
        </p:txBody>
      </p:sp>
      <p:sp>
        <p:nvSpPr>
          <p:cNvPr id="4" name="Text Placeholder 3">
            <a:extLst>
              <a:ext uri="{FF2B5EF4-FFF2-40B4-BE49-F238E27FC236}">
                <a16:creationId xmlns:a16="http://schemas.microsoft.com/office/drawing/2014/main" id="{90B7CF86-E860-D249-2700-D629464DFD2E}"/>
              </a:ext>
            </a:extLst>
          </p:cNvPr>
          <p:cNvSpPr>
            <a:spLocks noGrp="1"/>
          </p:cNvSpPr>
          <p:nvPr>
            <p:ph type="body" idx="3"/>
          </p:nvPr>
        </p:nvSpPr>
        <p:spPr/>
        <p:txBody>
          <a:bodyPr/>
          <a:lstStyle/>
          <a:p>
            <a:pPr marL="514345" indent="-285750">
              <a:buFont typeface="Wingdings" panose="05000000000000000000" pitchFamily="2" charset="2"/>
              <a:buChar char="Ø"/>
            </a:pPr>
            <a:r>
              <a:rPr lang="en-SG" dirty="0">
                <a:solidFill>
                  <a:schemeClr val="tx1"/>
                </a:solidFill>
              </a:rPr>
              <a:t>Lack of knowledge of the severity of Hypertension to incentivise him for him to remember past readings.</a:t>
            </a:r>
          </a:p>
          <a:p>
            <a:pPr marL="228595" indent="0"/>
            <a:r>
              <a:rPr lang="en-SG" dirty="0">
                <a:solidFill>
                  <a:schemeClr val="tx1"/>
                </a:solidFill>
              </a:rPr>
              <a:t> </a:t>
            </a:r>
          </a:p>
          <a:p>
            <a:pPr marL="514345" indent="-285750">
              <a:buFont typeface="Wingdings" panose="05000000000000000000" pitchFamily="2" charset="2"/>
              <a:buChar char="Ø"/>
            </a:pPr>
            <a:r>
              <a:rPr lang="en-SG" dirty="0">
                <a:solidFill>
                  <a:schemeClr val="tx1"/>
                </a:solidFill>
              </a:rPr>
              <a:t>Lack of an intuitive method to track Blood Pressure history</a:t>
            </a:r>
          </a:p>
          <a:p>
            <a:pPr marL="228595" indent="0"/>
            <a:endParaRPr lang="en-SG" dirty="0">
              <a:solidFill>
                <a:schemeClr val="tx1"/>
              </a:solidFill>
            </a:endParaRPr>
          </a:p>
          <a:p>
            <a:pPr marL="514345" indent="-285750">
              <a:buFont typeface="Wingdings" panose="05000000000000000000" pitchFamily="2" charset="2"/>
              <a:buChar char="Ø"/>
            </a:pPr>
            <a:r>
              <a:rPr lang="en-SG" dirty="0">
                <a:solidFill>
                  <a:schemeClr val="tx1"/>
                </a:solidFill>
              </a:rPr>
              <a:t>Lack of an accessible method to take blood pressure readings in a clinical setting</a:t>
            </a:r>
          </a:p>
          <a:p>
            <a:pPr marL="228595" indent="0"/>
            <a:endParaRPr lang="en-SG" dirty="0">
              <a:solidFill>
                <a:schemeClr val="tx1"/>
              </a:solidFill>
            </a:endParaRPr>
          </a:p>
        </p:txBody>
      </p:sp>
      <p:sp>
        <p:nvSpPr>
          <p:cNvPr id="5" name="Text Placeholder 4">
            <a:extLst>
              <a:ext uri="{FF2B5EF4-FFF2-40B4-BE49-F238E27FC236}">
                <a16:creationId xmlns:a16="http://schemas.microsoft.com/office/drawing/2014/main" id="{ADE6CC98-AE49-F004-37C5-E19622A8D0D0}"/>
              </a:ext>
            </a:extLst>
          </p:cNvPr>
          <p:cNvSpPr>
            <a:spLocks noGrp="1"/>
          </p:cNvSpPr>
          <p:nvPr>
            <p:ph type="body" idx="4"/>
          </p:nvPr>
        </p:nvSpPr>
        <p:spPr/>
        <p:txBody>
          <a:bodyPr/>
          <a:lstStyle/>
          <a:p>
            <a:pPr marL="514345" indent="-285750">
              <a:buFont typeface="Wingdings" panose="05000000000000000000" pitchFamily="2" charset="2"/>
              <a:buChar char="Ø"/>
            </a:pPr>
            <a:r>
              <a:rPr lang="en-SG" dirty="0">
                <a:solidFill>
                  <a:schemeClr val="tx1"/>
                </a:solidFill>
              </a:rPr>
              <a:t>Doctors have no prior history of his past blood pressure history</a:t>
            </a:r>
          </a:p>
          <a:p>
            <a:pPr marL="514345" indent="-285750">
              <a:buFont typeface="Wingdings" panose="05000000000000000000" pitchFamily="2" charset="2"/>
              <a:buChar char="Ø"/>
            </a:pPr>
            <a:endParaRPr lang="en-SG" dirty="0">
              <a:solidFill>
                <a:schemeClr val="tx1"/>
              </a:solidFill>
            </a:endParaRPr>
          </a:p>
          <a:p>
            <a:pPr marL="514345" indent="-285750">
              <a:buFont typeface="Wingdings" panose="05000000000000000000" pitchFamily="2" charset="2"/>
              <a:buChar char="Ø"/>
            </a:pPr>
            <a:r>
              <a:rPr lang="en-SG" dirty="0">
                <a:solidFill>
                  <a:schemeClr val="tx1"/>
                </a:solidFill>
              </a:rPr>
              <a:t>Dr has lack of incentive to record his current blood pressure without sufficient evidence of high blood as he would rather treat the patients Chief Complaint without</a:t>
            </a:r>
          </a:p>
          <a:p>
            <a:pPr marL="228595" indent="0"/>
            <a:endParaRPr lang="en-SG" dirty="0">
              <a:solidFill>
                <a:schemeClr val="tx1"/>
              </a:solidFill>
            </a:endParaRPr>
          </a:p>
          <a:p>
            <a:pPr marL="514345" indent="-285750">
              <a:buFont typeface="Wingdings" panose="05000000000000000000" pitchFamily="2" charset="2"/>
              <a:buChar char="Ø"/>
            </a:pPr>
            <a:r>
              <a:rPr lang="en-SG" dirty="0">
                <a:solidFill>
                  <a:schemeClr val="tx1"/>
                </a:solidFill>
              </a:rPr>
              <a:t>Doctor without any prior history, can only advise patient on how and where to follow up</a:t>
            </a:r>
          </a:p>
          <a:p>
            <a:pPr marL="228595" indent="0"/>
            <a:endParaRPr lang="en-SG" dirty="0">
              <a:solidFill>
                <a:schemeClr val="tx1"/>
              </a:solidFill>
            </a:endParaRPr>
          </a:p>
          <a:p>
            <a:pPr marL="514345" indent="-285750">
              <a:buFont typeface="Wingdings" panose="05000000000000000000" pitchFamily="2" charset="2"/>
              <a:buChar char="Ø"/>
            </a:pPr>
            <a:r>
              <a:rPr lang="en-SG" dirty="0">
                <a:solidFill>
                  <a:schemeClr val="tx1"/>
                </a:solidFill>
              </a:rPr>
              <a:t>Patients do not have an accessible way to follow up / unsure of how to properly take blood pressure reading</a:t>
            </a:r>
          </a:p>
        </p:txBody>
      </p:sp>
      <p:sp>
        <p:nvSpPr>
          <p:cNvPr id="6" name="Text Placeholder 5">
            <a:extLst>
              <a:ext uri="{FF2B5EF4-FFF2-40B4-BE49-F238E27FC236}">
                <a16:creationId xmlns:a16="http://schemas.microsoft.com/office/drawing/2014/main" id="{2CBCA8B0-869A-BF64-1D3B-22185BAF53A6}"/>
              </a:ext>
            </a:extLst>
          </p:cNvPr>
          <p:cNvSpPr>
            <a:spLocks noGrp="1"/>
          </p:cNvSpPr>
          <p:nvPr>
            <p:ph type="body" idx="5"/>
          </p:nvPr>
        </p:nvSpPr>
        <p:spPr/>
        <p:txBody>
          <a:bodyPr/>
          <a:lstStyle/>
          <a:p>
            <a:r>
              <a:rPr lang="en-SG" dirty="0"/>
              <a:t>Summary of Events</a:t>
            </a:r>
          </a:p>
        </p:txBody>
      </p:sp>
      <p:sp>
        <p:nvSpPr>
          <p:cNvPr id="8" name="Text Placeholder 7">
            <a:extLst>
              <a:ext uri="{FF2B5EF4-FFF2-40B4-BE49-F238E27FC236}">
                <a16:creationId xmlns:a16="http://schemas.microsoft.com/office/drawing/2014/main" id="{FDE8F914-4B30-BB3E-DA50-044141E415B3}"/>
              </a:ext>
            </a:extLst>
          </p:cNvPr>
          <p:cNvSpPr>
            <a:spLocks noGrp="1"/>
          </p:cNvSpPr>
          <p:nvPr>
            <p:ph type="body" idx="8"/>
          </p:nvPr>
        </p:nvSpPr>
        <p:spPr/>
        <p:txBody>
          <a:bodyPr/>
          <a:lstStyle/>
          <a:p>
            <a:endParaRPr lang="en-SG"/>
          </a:p>
        </p:txBody>
      </p:sp>
      <p:sp>
        <p:nvSpPr>
          <p:cNvPr id="9" name="Rectangle: Rounded Corners 8">
            <a:extLst>
              <a:ext uri="{FF2B5EF4-FFF2-40B4-BE49-F238E27FC236}">
                <a16:creationId xmlns:a16="http://schemas.microsoft.com/office/drawing/2014/main" id="{6DE6F68A-E2B7-D9F0-4A68-461ECCF8DAB5}"/>
              </a:ext>
            </a:extLst>
          </p:cNvPr>
          <p:cNvSpPr/>
          <p:nvPr>
            <p:custDataLst>
              <p:tags r:id="rId2"/>
            </p:custDataLst>
          </p:nvPr>
        </p:nvSpPr>
        <p:spPr bwMode="auto">
          <a:xfrm>
            <a:off x="793750" y="1130300"/>
            <a:ext cx="10618788" cy="522288"/>
          </a:xfrm>
          <a:prstGeom prst="roundRect">
            <a:avLst>
              <a:gd name="adj" fmla="val 34347"/>
            </a:avLst>
          </a:prstGeom>
          <a:solidFill>
            <a:schemeClr val="bg1"/>
          </a:solidFill>
          <a:ln w="6350" cap="flat" cmpd="sng" algn="ctr">
            <a:solidFill>
              <a:schemeClr val="tx1"/>
            </a:solidFill>
            <a:prstDash val="lgDash"/>
            <a:round/>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9050" tIns="0" rIns="0" bIns="0" rtlCol="0" anchor="ctr"/>
          <a:lstStyle/>
          <a:p>
            <a:pPr>
              <a:spcBef>
                <a:spcPct val="0"/>
              </a:spcBef>
              <a:spcAft>
                <a:spcPct val="0"/>
              </a:spcAft>
            </a:pPr>
            <a:r>
              <a:rPr lang="en-SG" sz="1400" dirty="0">
                <a:solidFill>
                  <a:schemeClr val="tx1"/>
                </a:solidFill>
                <a:latin typeface="Lato" panose="020F0502020204030203" pitchFamily="34" charset="0"/>
                <a:ea typeface="Lato" panose="020F0502020204030203" pitchFamily="34" charset="0"/>
                <a:cs typeface="Lato" panose="020F0502020204030203" pitchFamily="34" charset="0"/>
              </a:rPr>
              <a:t>John has had 2 instances of High Blood Pressure in a clinical setting. Yet the No Doctor’s were able to diagnose him due to John’s</a:t>
            </a:r>
          </a:p>
          <a:p>
            <a:pPr>
              <a:spcBef>
                <a:spcPct val="0"/>
              </a:spcBef>
              <a:spcAft>
                <a:spcPct val="0"/>
              </a:spcAft>
            </a:pPr>
            <a:r>
              <a:rPr lang="en-SG" sz="1400" dirty="0">
                <a:solidFill>
                  <a:schemeClr val="tx1"/>
                </a:solidFill>
                <a:latin typeface="Lato" panose="020F0502020204030203" pitchFamily="34" charset="0"/>
                <a:ea typeface="Lato" panose="020F0502020204030203" pitchFamily="34" charset="0"/>
                <a:cs typeface="Lato" panose="020F0502020204030203" pitchFamily="34" charset="0"/>
              </a:rPr>
              <a:t>Negligence resulting in insufficient data to diagnose him</a:t>
            </a:r>
          </a:p>
        </p:txBody>
      </p:sp>
      <p:sp>
        <p:nvSpPr>
          <p:cNvPr id="58" name="Arrow: Right 57">
            <a:extLst>
              <a:ext uri="{FF2B5EF4-FFF2-40B4-BE49-F238E27FC236}">
                <a16:creationId xmlns:a16="http://schemas.microsoft.com/office/drawing/2014/main" id="{2DAF1F63-2142-2F3D-3034-C11E64E35B15}"/>
              </a:ext>
            </a:extLst>
          </p:cNvPr>
          <p:cNvSpPr/>
          <p:nvPr/>
        </p:nvSpPr>
        <p:spPr>
          <a:xfrm>
            <a:off x="5808652" y="3217536"/>
            <a:ext cx="574696" cy="422927"/>
          </a:xfrm>
          <a:prstGeom prst="rightArrow">
            <a:avLst/>
          </a:prstGeom>
          <a:solidFill>
            <a:schemeClr val="accent2"/>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2343650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8224&quot;&gt;&lt;version val=&quot;35270&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4&quot;/&gt;&lt;end val=&quot;4&quot;/&gt;&lt;/m_yearfmt&gt;&lt;/m_precDefaultDate&gt;&lt;m_precDefaultDay&gt;&lt;m_bNumberIsYear val=&quot;0&quot;/&gt;&lt;m_strFormatTime&gt;%#d&lt;/m_strFormatTime&gt;&lt;m_yearfmt&gt;&lt;begin val=&quot;0&quot;/&gt;&lt;end val=&quot;4&quot;/&gt;&lt;/m_yearfmt&gt;&lt;/m_precDefaultDay&gt;&lt;m_precDefaultWeek&gt;&lt;m_yearfmt&gt;&lt;begin val=&quot;0&quot;/&gt;&lt;end val=&quot;4&quot;/&gt;&lt;/m_yearfmt&gt;&lt;/m_precDefaultWeek&gt;&lt;m_precDefaultMonth&gt;&lt;m_yearfmt&gt;&lt;begin val=&quot;0&quot;/&gt;&lt;end val=&quot;4&quot;/&gt;&lt;/m_yearfmt&gt;&lt;/m_precDefaultMonth&gt;&lt;m_precDefaultQuarter&gt;&lt;m_bNumberIsYear val=&quot;0&quot;/&gt;&lt;m_strFormatTime&gt;Q%5&lt;/m_strFormatTime&gt;&lt;m_yearfmt&gt;&lt;begin val=&quot;0&quot;/&gt;&lt;end val=&quot;4&quot;/&gt;&lt;/m_yearfmt&gt;&lt;/m_precDefaultQuarter&gt;&lt;m_precDefaultYear&gt;&lt;m_bNumberIsYear val=&quot;0&quot;/&gt;&lt;m_strFormatTime&gt;%Y&lt;/m_strFormatTime&gt;&lt;m_yearfmt&gt;&lt;begin val=&quot;0&quot;/&gt;&lt;end val=&quot;0&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0&quot;/&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1mPv.G8YXjFUREM_yAxHE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OAvQfUc.UiWttIBT9f699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RSDDJjZWdKyYTrfrS3915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aJ1tJ4qGiDl4kjUWMw60z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yRHu40S.8XCK2F33JGnmY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C4NdgBBQ8D34krX9SvSGU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ojGFoUIPC_cy0oPtNmVXP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iGqIQAiW0rJJUogYVCcQl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zRRDCiFbZVGNTSRSta0nx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MdLsBW5uK6RPgc.KV6Buq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KYZBMrsdQ17vwEn5YNYm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AMJ4jyI7idLgVEsdSu_iM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QEk9iGzcZFk34wRlPqfr9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vNRROe_h2rw5Ib58JZZed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B.hEZEmRO4mybIgzCd213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A3jC9VGsQoOE8PBrxMzTA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TaUBuQGuDX3xG3_ElSes6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9h.hxbN2U5WeZlAReBfF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2O4.E0byYpJwHVa_qMNRS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Sy0yigmuygU0X.__t_AHa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iHmndxgXg3sudG30hRj8M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ASP3jSF8aFSAhvw8lJE6A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fVOEsJuoMUO15FEfVQVA0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jLjPU02uwcnsjlLe.IU9f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js6QeaIYUDSgGx2hQ6.jz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Ls15oCrX4CfN5IckeYRVg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fQVUoW79s0aMsYEsDD_0n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ja01XAxDnAExsbXcswU6R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aNjQqtCAxN0lXNgGicfjW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SiR0541MW2iEPxYldFJpd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AIfnVCf9vsHoket6LdSW3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V66ihGD4G.Xt5IrkUEGBR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xtmRwIuaqVoAdimZy89wi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3VShsAns8Glygq3eCKwoa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jqboLf4rPdCGtnKt.2ySf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OBR38V7kUIyFb48UvU2bg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1Pjz28YHsYK3dxMxhRDDe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ORUgvnj.tx.05cpj_Gvpy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KmGN6gD1ylH06OMw3BjFO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xMCL2K3mSag8iukGhFUt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a1L9LjqTLCZhR7mG_7k.I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TKcaA5.UvJcP2PQjTIG1n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iU9FG_Ygt_6FKNUCucaKL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2GBkEnO0KqyV.cf06HOvZ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qN6DFRipofpRmlnNOtIdX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y9GKoksA01KhActnytkY3A"/>
</p:tagLst>
</file>

<file path=ppt/theme/theme1.xml><?xml version="1.0" encoding="utf-8"?>
<a:theme xmlns:a="http://schemas.openxmlformats.org/drawingml/2006/main" name="1_Office Theme">
  <a:themeElements>
    <a:clrScheme name="05-Modern Green Business Proposal">
      <a:dk1>
        <a:srgbClr val="000000"/>
      </a:dk1>
      <a:lt1>
        <a:srgbClr val="FFFFFF"/>
      </a:lt1>
      <a:dk2>
        <a:srgbClr val="000000"/>
      </a:dk2>
      <a:lt2>
        <a:srgbClr val="E7E6E6"/>
      </a:lt2>
      <a:accent1>
        <a:srgbClr val="4B5050"/>
      </a:accent1>
      <a:accent2>
        <a:srgbClr val="55B441"/>
      </a:accent2>
      <a:accent3>
        <a:srgbClr val="6E7378"/>
      </a:accent3>
      <a:accent4>
        <a:srgbClr val="91969B"/>
      </a:accent4>
      <a:accent5>
        <a:srgbClr val="AAAFB4"/>
      </a:accent5>
      <a:accent6>
        <a:srgbClr val="DCE1E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4629543F143EE48B3B247B6AA17230E" ma:contentTypeVersion="6" ma:contentTypeDescription="Create a new document." ma:contentTypeScope="" ma:versionID="a6d93480a8afd5d52c784ca67309e91c">
  <xsd:schema xmlns:xsd="http://www.w3.org/2001/XMLSchema" xmlns:xs="http://www.w3.org/2001/XMLSchema" xmlns:p="http://schemas.microsoft.com/office/2006/metadata/properties" xmlns:ns2="25f5d2b5-3ce3-4edc-9785-528d7d712d6e" xmlns:ns3="226d8662-462e-4976-860a-46539117ad57" targetNamespace="http://schemas.microsoft.com/office/2006/metadata/properties" ma:root="true" ma:fieldsID="f583e6650bbcb6b59fd1e05fee9013bd" ns2:_="" ns3:_="">
    <xsd:import namespace="25f5d2b5-3ce3-4edc-9785-528d7d712d6e"/>
    <xsd:import namespace="226d8662-462e-4976-860a-46539117ad57"/>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f5d2b5-3ce3-4edc-9785-528d7d712d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26d8662-462e-4976-860a-46539117ad5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5E52DD3-F480-4EE4-AA15-71CD7F896AAA}">
  <ds:schemaRefs>
    <ds:schemaRef ds:uri="d004d38b-e6a4-4e11-8d6e-2d58b6e2c473"/>
    <ds:schemaRef ds:uri="f1eb6bad-baa9-4af5-bd27-e14cd86ad06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11A1FE4-8C7B-406E-A7FE-9093E1A672CE}">
  <ds:schemaRefs>
    <ds:schemaRef ds:uri="226d8662-462e-4976-860a-46539117ad57"/>
    <ds:schemaRef ds:uri="25f5d2b5-3ce3-4edc-9785-528d7d712d6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2D7D1B2-D3B4-43DF-8107-3BB127118B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10187</TotalTime>
  <Words>1390</Words>
  <Application>Microsoft Macintosh PowerPoint</Application>
  <PresentationFormat>Widescreen</PresentationFormat>
  <Paragraphs>198</Paragraphs>
  <Slides>12</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0" baseType="lpstr">
      <vt:lpstr>Arial</vt:lpstr>
      <vt:lpstr>Calibri</vt:lpstr>
      <vt:lpstr>Century Gothic</vt:lpstr>
      <vt:lpstr>Lato</vt:lpstr>
      <vt:lpstr>Lato Black</vt:lpstr>
      <vt:lpstr>Wingdings</vt:lpstr>
      <vt:lpstr>1_Office Theme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 E Hueen</dc:creator>
  <cp:lastModifiedBy>Jeon Minho</cp:lastModifiedBy>
  <cp:revision>7</cp:revision>
  <dcterms:created xsi:type="dcterms:W3CDTF">2022-08-20T00:25:27Z</dcterms:created>
  <dcterms:modified xsi:type="dcterms:W3CDTF">2024-02-01T16:47:09Z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0x01010044629543F143EE48B3B247B6AA17230E</vt:lpwstr>
  </property>
  <property fmtid="{D5CDD505-2E9C-101B-9397-08002B2CF9AE}" pid="3" name="Order">
    <vt:r8>5100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ies>
</file>