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A2CB5-ABFD-4AB4-B1BD-97DAA152E34E}"/>
              </a:ext>
            </a:extLst>
          </p:cNvPr>
          <p:cNvSpPr txBox="1"/>
          <p:nvPr/>
        </p:nvSpPr>
        <p:spPr>
          <a:xfrm>
            <a:off x="984144" y="1441342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&lt;- webcam read</a:t>
            </a:r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FFCFC13E-E53A-4382-B39C-25BAFA85237E}"/>
              </a:ext>
            </a:extLst>
          </p:cNvPr>
          <p:cNvSpPr/>
          <p:nvPr/>
        </p:nvSpPr>
        <p:spPr>
          <a:xfrm>
            <a:off x="1063573" y="2894305"/>
            <a:ext cx="2351868" cy="10151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People detect?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B74A-FE86-4745-B242-BA69371B6F00}"/>
              </a:ext>
            </a:extLst>
          </p:cNvPr>
          <p:cNvSpPr txBox="1"/>
          <p:nvPr/>
        </p:nvSpPr>
        <p:spPr>
          <a:xfrm>
            <a:off x="1309609" y="4871633"/>
            <a:ext cx="1859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save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484E34-8830-4049-9170-B2A20906F3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39507" y="1810674"/>
            <a:ext cx="0" cy="1083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9A82E-8E6F-4D3C-A429-1A7239B5234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39507" y="3909445"/>
            <a:ext cx="0" cy="962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D287959-867F-4DCF-8ACD-49AED7067186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984145" y="1626009"/>
            <a:ext cx="325465" cy="3430291"/>
          </a:xfrm>
          <a:prstGeom prst="bentConnector3">
            <a:avLst>
              <a:gd name="adj1" fmla="val 1702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A12368-93F5-45A1-88CC-84FC9FEEE4B1}"/>
              </a:ext>
            </a:extLst>
          </p:cNvPr>
          <p:cNvSpPr txBox="1"/>
          <p:nvPr/>
        </p:nvSpPr>
        <p:spPr>
          <a:xfrm>
            <a:off x="3964983" y="1967331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-People </a:t>
            </a:r>
            <a:r>
              <a:rPr lang="en-US" altLang="ko-KR" dirty="0" err="1"/>
              <a:t>img</a:t>
            </a:r>
            <a:r>
              <a:rPr lang="en-US" altLang="ko-KR" dirty="0"/>
              <a:t> crop</a:t>
            </a:r>
          </a:p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save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C1F25-A31E-4FFD-9FED-A06AA40F9FE5}"/>
              </a:ext>
            </a:extLst>
          </p:cNvPr>
          <p:cNvSpPr txBox="1"/>
          <p:nvPr/>
        </p:nvSpPr>
        <p:spPr>
          <a:xfrm>
            <a:off x="984144" y="795534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Cam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8DB290-003E-4A3F-A95E-807E8FF2558C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239507" y="1164866"/>
            <a:ext cx="0" cy="27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9BDB5A-9F01-4A5E-9F23-04A3B19C923D}"/>
              </a:ext>
            </a:extLst>
          </p:cNvPr>
          <p:cNvSpPr txBox="1"/>
          <p:nvPr/>
        </p:nvSpPr>
        <p:spPr>
          <a:xfrm>
            <a:off x="3970148" y="4484175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draw rectangle and text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C33E65-624C-4C88-B0ED-BD193D18A23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3415441" y="2290497"/>
            <a:ext cx="549542" cy="111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3190BB-83CF-49E5-A9EB-65C8607A6AC9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3169405" y="4807341"/>
            <a:ext cx="800743" cy="24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56D1E-5563-4B6F-99A5-494B024EDBAA}"/>
              </a:ext>
            </a:extLst>
          </p:cNvPr>
          <p:cNvSpPr txBox="1"/>
          <p:nvPr/>
        </p:nvSpPr>
        <p:spPr>
          <a:xfrm>
            <a:off x="6854767" y="1967331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Clothes type </a:t>
            </a:r>
            <a:r>
              <a:rPr lang="en-US" altLang="ko-KR" dirty="0" err="1"/>
              <a:t>recognization</a:t>
            </a:r>
            <a:endParaRPr lang="en-US" altLang="ko-KR" dirty="0"/>
          </a:p>
          <a:p>
            <a:pPr algn="ctr"/>
            <a:r>
              <a:rPr lang="en-US" altLang="ko-KR" dirty="0"/>
              <a:t>With inception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3661E-F741-480D-8D69-9F113560E407}"/>
              </a:ext>
            </a:extLst>
          </p:cNvPr>
          <p:cNvSpPr txBox="1"/>
          <p:nvPr/>
        </p:nvSpPr>
        <p:spPr>
          <a:xfrm>
            <a:off x="6854764" y="3185296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Most 3 color extraction </a:t>
            </a:r>
          </a:p>
          <a:p>
            <a:pPr algn="ctr"/>
            <a:r>
              <a:rPr lang="en-US" altLang="ko-KR" dirty="0"/>
              <a:t>With </a:t>
            </a:r>
            <a:r>
              <a:rPr lang="en-US" altLang="ko-KR" dirty="0" err="1"/>
              <a:t>kmeans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CD2A8C-A4A9-4A13-999F-475775105288}"/>
              </a:ext>
            </a:extLst>
          </p:cNvPr>
          <p:cNvSpPr txBox="1"/>
          <p:nvPr/>
        </p:nvSpPr>
        <p:spPr>
          <a:xfrm>
            <a:off x="6854765" y="4622674"/>
            <a:ext cx="3048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save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49FA4B-40DA-4607-9CD8-E54C02254D28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6475709" y="2290497"/>
            <a:ext cx="379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0BE4AB7-3F76-4E8C-BD6F-D5A462C8DBB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379083" y="2613662"/>
            <a:ext cx="3" cy="57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1A16A4-03FE-4E51-9C2F-85A74DCD29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379083" y="3831627"/>
            <a:ext cx="1" cy="79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8102DF2-07C1-4224-A3A5-69D18124F0AA}"/>
              </a:ext>
            </a:extLst>
          </p:cNvPr>
          <p:cNvCxnSpPr>
            <a:cxnSpLocks/>
            <a:stCxn id="39" idx="1"/>
            <a:endCxn id="22" idx="3"/>
          </p:cNvCxnSpPr>
          <p:nvPr/>
        </p:nvCxnSpPr>
        <p:spPr>
          <a:xfrm flipH="1">
            <a:off x="6480874" y="4807340"/>
            <a:ext cx="37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49F231-980A-48E2-853F-8CBDE84C1862}"/>
              </a:ext>
            </a:extLst>
          </p:cNvPr>
          <p:cNvSpPr txBox="1"/>
          <p:nvPr/>
        </p:nvSpPr>
        <p:spPr>
          <a:xfrm>
            <a:off x="3964983" y="3185296"/>
            <a:ext cx="254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똑같은 사람이  프레임 마다 여러 번 분석되고 저장되는 문제점 발생</a:t>
            </a:r>
          </a:p>
        </p:txBody>
      </p:sp>
    </p:spTree>
    <p:extLst>
      <p:ext uri="{BB962C8B-B14F-4D97-AF65-F5344CB8AC3E}">
        <p14:creationId xmlns:p14="http://schemas.microsoft.com/office/powerpoint/2010/main" val="15786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A2CB5-ABFD-4AB4-B1BD-97DAA152E34E}"/>
              </a:ext>
            </a:extLst>
          </p:cNvPr>
          <p:cNvSpPr txBox="1"/>
          <p:nvPr/>
        </p:nvSpPr>
        <p:spPr>
          <a:xfrm>
            <a:off x="984144" y="1441342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&lt;- webcam read</a:t>
            </a:r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FFCFC13E-E53A-4382-B39C-25BAFA85237E}"/>
              </a:ext>
            </a:extLst>
          </p:cNvPr>
          <p:cNvSpPr/>
          <p:nvPr/>
        </p:nvSpPr>
        <p:spPr>
          <a:xfrm>
            <a:off x="1062774" y="2889700"/>
            <a:ext cx="2351868" cy="10151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People detect?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B74A-FE86-4745-B242-BA69371B6F00}"/>
              </a:ext>
            </a:extLst>
          </p:cNvPr>
          <p:cNvSpPr txBox="1"/>
          <p:nvPr/>
        </p:nvSpPr>
        <p:spPr>
          <a:xfrm>
            <a:off x="1309609" y="4871633"/>
            <a:ext cx="1859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 save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484E34-8830-4049-9170-B2A20906F3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238708" y="1810674"/>
            <a:ext cx="799" cy="1079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9A82E-8E6F-4D3C-A429-1A7239B5234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38708" y="3904840"/>
            <a:ext cx="799" cy="96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D287959-867F-4DCF-8ACD-49AED7067186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984145" y="1626009"/>
            <a:ext cx="325465" cy="3430291"/>
          </a:xfrm>
          <a:prstGeom prst="bentConnector3">
            <a:avLst>
              <a:gd name="adj1" fmla="val 1702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A12368-93F5-45A1-88CC-84FC9FEEE4B1}"/>
              </a:ext>
            </a:extLst>
          </p:cNvPr>
          <p:cNvSpPr txBox="1"/>
          <p:nvPr/>
        </p:nvSpPr>
        <p:spPr>
          <a:xfrm>
            <a:off x="3964983" y="1967331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-People </a:t>
            </a:r>
            <a:r>
              <a:rPr lang="en-US" altLang="ko-KR" dirty="0" err="1"/>
              <a:t>img</a:t>
            </a:r>
            <a:r>
              <a:rPr lang="en-US" altLang="ko-KR" dirty="0"/>
              <a:t> crop</a:t>
            </a:r>
          </a:p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save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C1F25-A31E-4FFD-9FED-A06AA40F9FE5}"/>
              </a:ext>
            </a:extLst>
          </p:cNvPr>
          <p:cNvSpPr txBox="1"/>
          <p:nvPr/>
        </p:nvSpPr>
        <p:spPr>
          <a:xfrm>
            <a:off x="984144" y="795534"/>
            <a:ext cx="251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Cam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8DB290-003E-4A3F-A95E-807E8FF2558C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239507" y="1164866"/>
            <a:ext cx="0" cy="27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9BDB5A-9F01-4A5E-9F23-04A3B19C923D}"/>
              </a:ext>
            </a:extLst>
          </p:cNvPr>
          <p:cNvSpPr txBox="1"/>
          <p:nvPr/>
        </p:nvSpPr>
        <p:spPr>
          <a:xfrm>
            <a:off x="3970148" y="4484175"/>
            <a:ext cx="251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-Crop </a:t>
            </a:r>
            <a:r>
              <a:rPr lang="en-US" altLang="ko-KR" dirty="0" err="1"/>
              <a:t>img</a:t>
            </a:r>
            <a:r>
              <a:rPr lang="en-US" altLang="ko-KR" dirty="0"/>
              <a:t> draw rectangle and text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C33E65-624C-4C88-B0ED-BD193D18A23A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3414642" y="3397270"/>
            <a:ext cx="629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3190BB-83CF-49E5-A9EB-65C8607A6AC9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3169405" y="4807341"/>
            <a:ext cx="800743" cy="24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56D1E-5563-4B6F-99A5-494B024EDBAA}"/>
              </a:ext>
            </a:extLst>
          </p:cNvPr>
          <p:cNvSpPr txBox="1"/>
          <p:nvPr/>
        </p:nvSpPr>
        <p:spPr>
          <a:xfrm>
            <a:off x="6854767" y="1967331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Clothes type </a:t>
            </a:r>
            <a:r>
              <a:rPr lang="en-US" altLang="ko-KR" dirty="0" err="1"/>
              <a:t>recognization</a:t>
            </a:r>
            <a:endParaRPr lang="en-US" altLang="ko-KR" dirty="0"/>
          </a:p>
          <a:p>
            <a:pPr algn="ctr"/>
            <a:r>
              <a:rPr lang="en-US" altLang="ko-KR" dirty="0"/>
              <a:t>With inception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3661E-F741-480D-8D69-9F113560E407}"/>
              </a:ext>
            </a:extLst>
          </p:cNvPr>
          <p:cNvSpPr txBox="1"/>
          <p:nvPr/>
        </p:nvSpPr>
        <p:spPr>
          <a:xfrm>
            <a:off x="6854764" y="3185296"/>
            <a:ext cx="30486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Most 3 color extraction </a:t>
            </a:r>
          </a:p>
          <a:p>
            <a:pPr algn="ctr"/>
            <a:r>
              <a:rPr lang="en-US" altLang="ko-KR" dirty="0"/>
              <a:t>With </a:t>
            </a:r>
            <a:r>
              <a:rPr lang="en-US" altLang="ko-KR" dirty="0" err="1"/>
              <a:t>kmeans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CD2A8C-A4A9-4A13-999F-475775105288}"/>
              </a:ext>
            </a:extLst>
          </p:cNvPr>
          <p:cNvSpPr txBox="1"/>
          <p:nvPr/>
        </p:nvSpPr>
        <p:spPr>
          <a:xfrm>
            <a:off x="6854765" y="4622674"/>
            <a:ext cx="3048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save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49FA4B-40DA-4607-9CD8-E54C02254D28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6475709" y="2290497"/>
            <a:ext cx="379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0BE4AB7-3F76-4E8C-BD6F-D5A462C8DBB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379083" y="2613662"/>
            <a:ext cx="3" cy="57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1A16A4-03FE-4E51-9C2F-85A74DCD29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379083" y="3831627"/>
            <a:ext cx="1" cy="79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8102DF2-07C1-4224-A3A5-69D18124F0AA}"/>
              </a:ext>
            </a:extLst>
          </p:cNvPr>
          <p:cNvCxnSpPr>
            <a:cxnSpLocks/>
            <a:stCxn id="39" idx="1"/>
            <a:endCxn id="22" idx="3"/>
          </p:cNvCxnSpPr>
          <p:nvPr/>
        </p:nvCxnSpPr>
        <p:spPr>
          <a:xfrm flipH="1">
            <a:off x="6480874" y="4807340"/>
            <a:ext cx="37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859FB1A3-5327-4218-99B6-1BCE0A470991}"/>
              </a:ext>
            </a:extLst>
          </p:cNvPr>
          <p:cNvSpPr/>
          <p:nvPr/>
        </p:nvSpPr>
        <p:spPr>
          <a:xfrm>
            <a:off x="4044412" y="2889700"/>
            <a:ext cx="2351868" cy="10151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Tracking?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674F97-BD97-43E2-BE6D-D79392946071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V="1">
            <a:off x="5220346" y="2613662"/>
            <a:ext cx="0" cy="27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27FB062-64FC-4198-A120-86B7F3F77C7C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5220346" y="3904840"/>
            <a:ext cx="5165" cy="57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6F74C5-36AC-44BF-911A-631846BC8E0A}"/>
              </a:ext>
            </a:extLst>
          </p:cNvPr>
          <p:cNvSpPr/>
          <p:nvPr/>
        </p:nvSpPr>
        <p:spPr>
          <a:xfrm>
            <a:off x="3812918" y="2790628"/>
            <a:ext cx="2882341" cy="129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2F4E-A64F-445D-9B5C-BA6FA5AC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3F494-A593-465E-97F5-F21C5DCB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072F5-EB12-4AB1-80B8-F38AD8D2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119187"/>
            <a:ext cx="70294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070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1243</TotalTime>
  <Words>93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  캡스톤 디자인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영훈 전</cp:lastModifiedBy>
  <cp:revision>53</cp:revision>
  <dcterms:created xsi:type="dcterms:W3CDTF">2017-09-20T09:22:23Z</dcterms:created>
  <dcterms:modified xsi:type="dcterms:W3CDTF">2018-04-17T09:40:39Z</dcterms:modified>
</cp:coreProperties>
</file>