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51"/>
    <p:restoredTop sz="94660"/>
  </p:normalViewPr>
  <p:slideViewPr>
    <p:cSldViewPr snapToGrid="0">
      <p:cViewPr varScale="1">
        <p:scale>
          <a:sx n="47" d="100"/>
          <a:sy n="47" d="100"/>
        </p:scale>
        <p:origin x="53" y="922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5C6B4A9-1611-4792-9094-5F34BCA07E0B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9333C77-0158-454C-844F-B7AB9BD7DAD4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9/20/2017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캡스톤 디자인 </a:t>
            </a:r>
            <a:r>
              <a:rPr lang="en-US" altLang="ko-KR"/>
              <a:t>2</a:t>
            </a:r>
            <a:r>
              <a:rPr lang="ko-KR" altLang="en-US"/>
              <a:t>주차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39488" y="4474346"/>
            <a:ext cx="2521258" cy="905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201301489 </a:t>
            </a:r>
            <a:r>
              <a:rPr lang="ko-KR" altLang="en-US"/>
              <a:t>전영훈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201301511 </a:t>
            </a:r>
            <a:r>
              <a:rPr lang="ko-KR" altLang="en-US"/>
              <a:t>홍   석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201301512 </a:t>
            </a:r>
            <a:r>
              <a:rPr lang="ko-KR" altLang="en-US"/>
              <a:t>홍진협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6FE0ECA-844B-40D9-8DEC-545583C4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873387"/>
            <a:ext cx="5910262" cy="4395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85A54-F55A-45F0-BACA-50EE6962B6E9}"/>
              </a:ext>
            </a:extLst>
          </p:cNvPr>
          <p:cNvSpPr txBox="1"/>
          <p:nvPr/>
        </p:nvSpPr>
        <p:spPr>
          <a:xfrm>
            <a:off x="1922224" y="5488157"/>
            <a:ext cx="540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Arduino Powered Automated Security Camera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3673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2039" y="2960644"/>
            <a:ext cx="1481757" cy="149124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0870" y="5048249"/>
            <a:ext cx="1539112" cy="154405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65220" y="659154"/>
            <a:ext cx="2166086" cy="1635669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717382" y="1398671"/>
            <a:ext cx="2636920" cy="3615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detect object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958012" y="3604460"/>
            <a:ext cx="1905000" cy="3655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image recognize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479381" y="5449302"/>
            <a:ext cx="2306051" cy="3620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save information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4867776" y="4346408"/>
            <a:ext cx="671763" cy="67176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4278228" y="2383255"/>
            <a:ext cx="671763" cy="67176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6682" y="1496304"/>
            <a:ext cx="4425930" cy="386539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066" y="2232660"/>
            <a:ext cx="4869179" cy="2392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20"/>
        <a:ea typeface=""/>
        <a:cs typeface=""/>
        <a:font script="Jpan" typeface="メイリオ"/>
        <a:font script="Hang" typeface="맑은 고딕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"/>
        <a:ea typeface=""/>
        <a:cs typeface=""/>
        <a:font script="Jpan" typeface="メイリオ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와이드스크린</ep:PresentationFormat>
  <ep:Paragraphs>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패싯</vt:lpstr>
      <vt:lpstr>캡스톤 디자인 2주차</vt:lpstr>
      <vt:lpstr>Wingdings 3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2017-09-20T09:22:23.000</dcterms:created>
  <dc:creator>홍석</dc:creator>
  <cp:lastModifiedBy>jyh54</cp:lastModifiedBy>
  <dcterms:modified xsi:type="dcterms:W3CDTF">2017-09-20T14:46:48.794</dcterms:modified>
  <cp:revision>8</cp:revision>
  <dc:title>캡스톤 디자인 2주차 </dc:title>
  <cp:version>0906.0100.01</cp:version>
</cp:coreProperties>
</file>