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4936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5C6B4A9-1611-4792-9094-5F34BCA07E0B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9333C77-0158-454C-844F-B7AB9BD7DAD4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2A54C80-263E-416B-A8E0-580EDEADCBDC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19954A3-9DFD-4C44-94BA-B95130A3BA1C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1BEF0D-F0BB-DE4B-95CE-6DB70DBA9567}" type="datetime1">
              <a:rPr lang="en-US"/>
              <a:pPr lvl="0">
                <a:defRPr lang="ko-KR" altLang="en-US"/>
              </a:pPr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57F1E4F-1CFF-5643-939E-217C01CDF565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5196956" y="2218302"/>
            <a:ext cx="969570" cy="52586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3123616" y="4934871"/>
            <a:ext cx="969570" cy="52586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374601" y="4629186"/>
            <a:ext cx="3442797" cy="20099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시간, 인상착의 특징 저장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ex) </a:t>
            </a:r>
            <a:r>
              <a:rPr lang="ko-KR" altLang="en-US"/>
              <a:t>상의 </a:t>
            </a:r>
            <a:r>
              <a:rPr lang="en-US" altLang="ko-KR"/>
              <a:t>:</a:t>
            </a:r>
            <a:r>
              <a:rPr lang="ko-KR" altLang="en-US"/>
              <a:t>긴팔 </a:t>
            </a:r>
            <a:r>
              <a:rPr lang="en-US" altLang="ko-KR"/>
              <a:t>o </a:t>
            </a:r>
            <a:r>
              <a:rPr lang="ko-KR" altLang="en-US"/>
              <a:t>,</a:t>
            </a:r>
            <a:r>
              <a:rPr lang="en-US" altLang="ko-KR"/>
              <a:t> </a:t>
            </a:r>
            <a:r>
              <a:rPr lang="ko-KR" altLang="en-US"/>
              <a:t>반팔 </a:t>
            </a:r>
            <a:r>
              <a:rPr lang="en-US" altLang="ko-KR"/>
              <a:t>x ....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		빨강 </a:t>
            </a:r>
            <a:r>
              <a:rPr lang="en-US" altLang="ko-KR"/>
              <a:t>x</a:t>
            </a:r>
            <a:r>
              <a:rPr lang="ko-KR" altLang="en-US"/>
              <a:t>,파랑</a:t>
            </a:r>
            <a:r>
              <a:rPr lang="en-US" altLang="ko-KR"/>
              <a:t> x..</a:t>
            </a:r>
            <a:r>
              <a:rPr lang="ko-KR" altLang="en-US"/>
              <a:t> ,검정 </a:t>
            </a:r>
            <a:r>
              <a:rPr lang="en-US" altLang="ko-KR"/>
              <a:t>o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      </a:t>
            </a:r>
            <a:r>
              <a:rPr lang="ko-KR" altLang="en-US"/>
              <a:t>하의</a:t>
            </a:r>
            <a:r>
              <a:rPr lang="en-US" altLang="ko-KR"/>
              <a:t>:</a:t>
            </a:r>
            <a:r>
              <a:rPr lang="ko-KR" altLang="en-US"/>
              <a:t>빨강 </a:t>
            </a:r>
            <a:r>
              <a:rPr lang="en-US" altLang="ko-KR"/>
              <a:t>x</a:t>
            </a:r>
            <a:r>
              <a:rPr lang="ko-KR" altLang="en-US"/>
              <a:t>,파랑</a:t>
            </a:r>
            <a:r>
              <a:rPr lang="en-US" altLang="ko-KR"/>
              <a:t> o..</a:t>
            </a:r>
            <a:r>
              <a:rPr lang="ko-KR" altLang="en-US"/>
              <a:t> ,검정 </a:t>
            </a:r>
            <a:r>
              <a:rPr lang="en-US" altLang="ko-KR"/>
              <a:t>x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이런식으로 특징을 정보파일에 저장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1894" y="1019696"/>
            <a:ext cx="3100260" cy="276026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7659" y="1240271"/>
            <a:ext cx="1829497" cy="2550989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9448" y="4542246"/>
            <a:ext cx="1221461" cy="1703164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2256842" y="3879412"/>
            <a:ext cx="1277489" cy="3668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(변화 감지)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3031285" y="5548037"/>
            <a:ext cx="1092821" cy="641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특징 추출</a:t>
            </a:r>
            <a:endParaRPr lang="ko-KR" altLang="en-US"/>
          </a:p>
        </p:txBody>
      </p:sp>
      <p:sp>
        <p:nvSpPr>
          <p:cNvPr id="16" name="Title 1"/>
          <p:cNvSpPr>
            <a:spLocks noGrp="1"/>
          </p:cNvSpPr>
          <p:nvPr>
            <p:ph type="title" idx="0"/>
          </p:nvPr>
        </p:nvSpPr>
        <p:spPr>
          <a:xfrm>
            <a:off x="677334" y="428625"/>
            <a:ext cx="8596668" cy="1320800"/>
          </a:xfrm>
        </p:spPr>
        <p:txBody>
          <a:bodyPr vert="horz" lIns="91440" tIns="45720" rIns="91440" bIns="45720" anchor="t">
            <a:norm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기본 시나리오(녹화)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기본 시나리오(검색)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2200"/>
              <a:t>유스케이스명 : 사람 찾기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시나리오 :</a:t>
            </a:r>
            <a:endParaRPr lang="ko-KR" altLang="en-US" sz="2200"/>
          </a:p>
          <a:p>
            <a:pPr lvl="2">
              <a:defRPr lang="ko-KR" altLang="en-US"/>
            </a:pPr>
            <a:r>
              <a:rPr lang="ko-KR" altLang="en-US" sz="1800"/>
              <a:t>인터페이스를 실행함으로써 시작한다</a:t>
            </a:r>
            <a:endParaRPr lang="ko-KR" altLang="en-US" sz="1800"/>
          </a:p>
          <a:p>
            <a:pPr lvl="2">
              <a:defRPr lang="ko-KR" altLang="en-US"/>
            </a:pPr>
            <a:r>
              <a:rPr lang="ko-KR" altLang="en-US" sz="1800"/>
              <a:t>사용자는 시간,인상착의등 원하는 정보를 검색한다</a:t>
            </a:r>
            <a:endParaRPr lang="ko-KR" altLang="en-US" sz="1800"/>
          </a:p>
          <a:p>
            <a:pPr lvl="2">
              <a:defRPr lang="ko-KR" altLang="en-US"/>
            </a:pPr>
            <a:r>
              <a:rPr lang="ko-KR" altLang="en-US" sz="1800"/>
              <a:t>시스템은 검색된 정보에 맞는 리스트를 보여준다</a:t>
            </a:r>
            <a:endParaRPr lang="ko-KR" altLang="en-US" sz="1800"/>
          </a:p>
          <a:p>
            <a:pPr lvl="2">
              <a:defRPr lang="ko-KR" altLang="en-US"/>
            </a:pPr>
            <a:r>
              <a:rPr lang="ko-KR" altLang="en-US" sz="1800"/>
              <a:t>사용자는 리스트와 리스트의 세부정보를 확인한다</a:t>
            </a:r>
            <a:endParaRPr lang="ko-KR" altLang="en-US" sz="1800"/>
          </a:p>
          <a:p>
            <a:pPr lvl="2">
              <a:defRPr lang="ko-KR" altLang="en-US"/>
            </a:pPr>
            <a:r>
              <a:rPr lang="ko-KR" altLang="en-US" sz="1800"/>
              <a:t>유스케이스 종료</a:t>
            </a:r>
            <a:endParaRPr lang="ko-KR" altLang="en-US" sz="1800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939864" y="1279654"/>
            <a:ext cx="7979616" cy="3946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2510045" y="3495675"/>
            <a:ext cx="2856109" cy="15842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1678537" y="1405617"/>
            <a:ext cx="6298164" cy="5151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692257" y="3534163"/>
            <a:ext cx="2512461" cy="15648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192568" y="2338679"/>
            <a:ext cx="962219" cy="2692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2524123" y="2135349"/>
            <a:ext cx="5695561" cy="12936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041195" y="4066590"/>
            <a:ext cx="2313215" cy="3616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결과 리스트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4306270" y="1531968"/>
            <a:ext cx="1302399" cy="3616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메뉴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1243886" y="3570514"/>
            <a:ext cx="942780" cy="3614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소 메뉴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6304899" y="4182252"/>
            <a:ext cx="1823101" cy="366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세부정보  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2805986" y="2581662"/>
            <a:ext cx="2332654" cy="3596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검색 카테고리   </a:t>
            </a:r>
            <a:r>
              <a:rPr lang="en-US" altLang="ko-KR"/>
              <a:t>ex)</a:t>
            </a:r>
            <a:endParaRPr lang="en-US" altLang="ko-KR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6003" y="2548812"/>
            <a:ext cx="2829818" cy="3429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2892" y="2957026"/>
            <a:ext cx="2810381" cy="342900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5286180" y="2540453"/>
            <a:ext cx="693279" cy="3386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ko-KR" altLang="en-US" sz="1600"/>
              <a:t>상의</a:t>
            </a:r>
            <a:endParaRPr lang="ko-KR" altLang="en-US" sz="1600"/>
          </a:p>
        </p:txBody>
      </p:sp>
      <p:sp>
        <p:nvSpPr>
          <p:cNvPr id="31" name=""/>
          <p:cNvSpPr txBox="1"/>
          <p:nvPr/>
        </p:nvSpPr>
        <p:spPr>
          <a:xfrm>
            <a:off x="5286181" y="2959553"/>
            <a:ext cx="688517" cy="33866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1600"/>
              <a:t>하의</a:t>
            </a:r>
            <a:endParaRPr lang="ko-KR" altLang="en-US" sz="1600"/>
          </a:p>
        </p:txBody>
      </p:sp>
      <p:sp>
        <p:nvSpPr>
          <p:cNvPr id="32" name=""/>
          <p:cNvSpPr txBox="1"/>
          <p:nvPr/>
        </p:nvSpPr>
        <p:spPr>
          <a:xfrm>
            <a:off x="3253078" y="109827"/>
            <a:ext cx="3110205" cy="6693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3800"/>
              <a:t>interface</a:t>
            </a:r>
            <a:endParaRPr lang="en-US" altLang="ko-KR" sz="3800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64526" y="2205362"/>
            <a:ext cx="2824998" cy="324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7990" y="1283970"/>
            <a:ext cx="6256020" cy="429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6700" y="3215173"/>
            <a:ext cx="6873240" cy="314706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76" y="399583"/>
            <a:ext cx="9189721" cy="277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0"/>
        <a:ea typeface=""/>
        <a:cs typeface=""/>
        <a:font script="Jpan" typeface="メイリオ"/>
        <a:font script="Hang" typeface="맑은 고딕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"/>
        <a:ea typeface=""/>
        <a:cs typeface=""/>
        <a:font script="Jpan" typeface="メイリオ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149</ep:Words>
  <ep:PresentationFormat>와이드스크린</ep:PresentationFormat>
  <ep:Paragraphs>46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패싯</vt:lpstr>
      <vt:lpstr>패싯</vt:lpstr>
      <vt:lpstr>슬라이드 2</vt:lpstr>
      <vt:lpstr>기본 시나리오(녹화)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2017-09-20T09:22:23.000</dcterms:created>
  <dc:creator>홍석</dc:creator>
  <cp:lastModifiedBy>jyh54</cp:lastModifiedBy>
  <dcterms:modified xsi:type="dcterms:W3CDTF">2017-10-18T03:58:33.382</dcterms:modified>
  <cp:revision>54</cp:revision>
  <dc:title>캡스톤 디자인 2주차 </dc:title>
  <cp:version>0906.0100.01</cp:version>
</cp:coreProperties>
</file>