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12" y="2379216"/>
            <a:ext cx="5163642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6A4DE1-51A6-49CB-830D-BD6BD118955B}"/>
              </a:ext>
            </a:extLst>
          </p:cNvPr>
          <p:cNvSpPr txBox="1"/>
          <p:nvPr/>
        </p:nvSpPr>
        <p:spPr>
          <a:xfrm>
            <a:off x="1198485" y="1171853"/>
            <a:ext cx="530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u="sng" dirty="0">
                <a:solidFill>
                  <a:srgbClr val="FF0000"/>
                </a:solidFill>
              </a:rPr>
              <a:t>전체적인 시나리오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8A16B-F3AB-41A4-B43E-6B07B946A2E7}"/>
              </a:ext>
            </a:extLst>
          </p:cNvPr>
          <p:cNvSpPr txBox="1"/>
          <p:nvPr/>
        </p:nvSpPr>
        <p:spPr>
          <a:xfrm>
            <a:off x="1127464" y="2370339"/>
            <a:ext cx="74927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 작품 설명</a:t>
            </a:r>
            <a:endParaRPr lang="en-US" altLang="ko-KR" dirty="0"/>
          </a:p>
          <a:p>
            <a:r>
              <a:rPr lang="en-US" altLang="ko-KR" dirty="0"/>
              <a:t>CCTV</a:t>
            </a:r>
            <a:r>
              <a:rPr lang="ko-KR" altLang="en-US" dirty="0"/>
              <a:t>를 이용하여 촬영된 사람의 데이터를 저장하고 </a:t>
            </a:r>
            <a:endParaRPr lang="en-US" altLang="ko-KR" dirty="0"/>
          </a:p>
          <a:p>
            <a:r>
              <a:rPr lang="ko-KR" altLang="en-US" dirty="0"/>
              <a:t>그 데이터를 사용해서 특정한 사람을 찾아내는 시스템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작품의 작동흐름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장소를 선정하여 설치한다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촬영되는 사람들의 정보를 수집한다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저장된 정보를 사용하여 원하는 사람을 추적한다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863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file29.uf.tistory.com/image/17638838515BFBAF0A83BB">
            <a:extLst>
              <a:ext uri="{FF2B5EF4-FFF2-40B4-BE49-F238E27FC236}">
                <a16:creationId xmlns:a16="http://schemas.microsoft.com/office/drawing/2014/main" id="{7E48ED7F-A60E-4908-B159-650B7BEB3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24" y="3447912"/>
            <a:ext cx="4477541" cy="243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7A12A-4578-4F67-BD24-189B34708585}"/>
              </a:ext>
            </a:extLst>
          </p:cNvPr>
          <p:cNvSpPr txBox="1"/>
          <p:nvPr/>
        </p:nvSpPr>
        <p:spPr>
          <a:xfrm>
            <a:off x="1324371" y="1784412"/>
            <a:ext cx="63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1)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 같은 색깔의 의상을 입고있는 수많은 사람 중에서 어떻게     정확하게 구분할 것인가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54C52-1342-4566-8C33-76780B15D5DB}"/>
              </a:ext>
            </a:extLst>
          </p:cNvPr>
          <p:cNvSpPr txBox="1"/>
          <p:nvPr/>
        </p:nvSpPr>
        <p:spPr>
          <a:xfrm>
            <a:off x="1324371" y="461640"/>
            <a:ext cx="530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u="sng" dirty="0">
                <a:solidFill>
                  <a:srgbClr val="FF0000"/>
                </a:solidFill>
              </a:rPr>
              <a:t>특정사례 시나리오</a:t>
            </a:r>
          </a:p>
        </p:txBody>
      </p:sp>
    </p:spTree>
    <p:extLst>
      <p:ext uri="{BB962C8B-B14F-4D97-AF65-F5344CB8AC3E}">
        <p14:creationId xmlns:p14="http://schemas.microsoft.com/office/powerpoint/2010/main" val="302506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67A12A-4578-4F67-BD24-189B34708585}"/>
              </a:ext>
            </a:extLst>
          </p:cNvPr>
          <p:cNvSpPr txBox="1"/>
          <p:nvPr/>
        </p:nvSpPr>
        <p:spPr>
          <a:xfrm>
            <a:off x="1324371" y="1811045"/>
            <a:ext cx="63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2)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 화면상에서 사람이 겹쳐 뒷사람의 이미지가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</a:rPr>
              <a:t>짤려서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데이터를 얻기 힘들 때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54C52-1342-4566-8C33-76780B15D5DB}"/>
              </a:ext>
            </a:extLst>
          </p:cNvPr>
          <p:cNvSpPr txBox="1"/>
          <p:nvPr/>
        </p:nvSpPr>
        <p:spPr>
          <a:xfrm>
            <a:off x="1324371" y="461640"/>
            <a:ext cx="530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u="sng" dirty="0">
                <a:solidFill>
                  <a:srgbClr val="FF0000"/>
                </a:solidFill>
              </a:rPr>
              <a:t>특정사례 시나리오</a:t>
            </a:r>
          </a:p>
        </p:txBody>
      </p:sp>
      <p:pic>
        <p:nvPicPr>
          <p:cNvPr id="1028" name="Picture 4" descr="http://cfile1.uf.tistory.com/image/2106EB4458BBE1B6269EF7">
            <a:extLst>
              <a:ext uri="{FF2B5EF4-FFF2-40B4-BE49-F238E27FC236}">
                <a16:creationId xmlns:a16="http://schemas.microsoft.com/office/drawing/2014/main" id="{C9E07F3F-9346-4751-82F4-57AAAA343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72" y="3019702"/>
            <a:ext cx="4321206" cy="297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0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67A12A-4578-4F67-BD24-189B34708585}"/>
              </a:ext>
            </a:extLst>
          </p:cNvPr>
          <p:cNvSpPr txBox="1"/>
          <p:nvPr/>
        </p:nvSpPr>
        <p:spPr>
          <a:xfrm>
            <a:off x="1324371" y="1811045"/>
            <a:ext cx="63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3)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사람의 옷이 여러 색이 함께 있는 옷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</a:rPr>
              <a:t>일때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54C52-1342-4566-8C33-76780B15D5DB}"/>
              </a:ext>
            </a:extLst>
          </p:cNvPr>
          <p:cNvSpPr txBox="1"/>
          <p:nvPr/>
        </p:nvSpPr>
        <p:spPr>
          <a:xfrm>
            <a:off x="1324371" y="461640"/>
            <a:ext cx="530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u="sng" dirty="0">
                <a:solidFill>
                  <a:srgbClr val="FF0000"/>
                </a:solidFill>
              </a:rPr>
              <a:t>특정사례 시나리오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C3133-C683-4AC1-A5D6-987E4753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72" y="3045137"/>
            <a:ext cx="2034716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3471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83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  캡스톤 디자인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 </dc:title>
  <dc:creator>홍석</dc:creator>
  <cp:lastModifiedBy>홍석</cp:lastModifiedBy>
  <cp:revision>22</cp:revision>
  <dcterms:created xsi:type="dcterms:W3CDTF">2017-09-20T09:22:23Z</dcterms:created>
  <dcterms:modified xsi:type="dcterms:W3CDTF">2017-10-12T03:47:42Z</dcterms:modified>
</cp:coreProperties>
</file>