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EFD022-893E-411D-A514-F97ABEA0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912" y="2379216"/>
            <a:ext cx="5163642" cy="943652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ko-KR" altLang="en-US" dirty="0" err="1">
                <a:solidFill>
                  <a:schemeClr val="tx1"/>
                </a:solidFill>
              </a:rPr>
              <a:t>캡스톤</a:t>
            </a:r>
            <a:r>
              <a:rPr lang="ko-KR" altLang="en-US" dirty="0">
                <a:solidFill>
                  <a:schemeClr val="tx1"/>
                </a:solidFill>
              </a:rPr>
              <a:t> 디자인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39DE522-CF36-4A21-8095-18C1089E9CBD}"/>
              </a:ext>
            </a:extLst>
          </p:cNvPr>
          <p:cNvSpPr txBox="1"/>
          <p:nvPr/>
        </p:nvSpPr>
        <p:spPr>
          <a:xfrm>
            <a:off x="7039993" y="4474347"/>
            <a:ext cx="252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201301489 </a:t>
            </a:r>
            <a:r>
              <a:rPr lang="ko-KR" altLang="en-US" b="1" dirty="0"/>
              <a:t>전영훈</a:t>
            </a:r>
            <a:endParaRPr lang="en-US" altLang="ko-KR" b="1" dirty="0"/>
          </a:p>
          <a:p>
            <a:r>
              <a:rPr lang="en-US" altLang="ko-KR" dirty="0"/>
              <a:t>	201301511 </a:t>
            </a:r>
            <a:r>
              <a:rPr lang="ko-KR" altLang="en-US" b="1" dirty="0"/>
              <a:t>홍   석</a:t>
            </a:r>
            <a:endParaRPr lang="en-US" altLang="ko-KR" b="1" dirty="0"/>
          </a:p>
          <a:p>
            <a:r>
              <a:rPr lang="en-US" altLang="ko-KR" dirty="0"/>
              <a:t>	201301512 </a:t>
            </a:r>
            <a:r>
              <a:rPr lang="ko-KR" altLang="en-US" b="1" dirty="0" err="1"/>
              <a:t>홍진협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08A16B-F3AB-41A4-B43E-6B07B946A2E7}"/>
              </a:ext>
            </a:extLst>
          </p:cNvPr>
          <p:cNvSpPr txBox="1"/>
          <p:nvPr/>
        </p:nvSpPr>
        <p:spPr>
          <a:xfrm>
            <a:off x="1049973" y="1479186"/>
            <a:ext cx="7492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○작품 </a:t>
            </a:r>
            <a:r>
              <a:rPr lang="ko-KR" altLang="en-US" dirty="0" err="1" smtClean="0"/>
              <a:t>구상시에</a:t>
            </a:r>
            <a:r>
              <a:rPr lang="ko-KR" altLang="en-US" dirty="0"/>
              <a:t> </a:t>
            </a:r>
            <a:r>
              <a:rPr lang="ko-KR" altLang="en-US" dirty="0" smtClean="0"/>
              <a:t>용량문제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동영상과 특정인물들의 사진을 모두 </a:t>
            </a:r>
            <a:r>
              <a:rPr lang="ko-KR" altLang="en-US" dirty="0" smtClean="0"/>
              <a:t>같이 저장할 경우 </a:t>
            </a:r>
            <a:r>
              <a:rPr lang="ko-KR" altLang="en-US" dirty="0" err="1" smtClean="0"/>
              <a:t>생길수</a:t>
            </a:r>
            <a:r>
              <a:rPr lang="ko-KR" altLang="en-US" dirty="0" smtClean="0"/>
              <a:t> 있는 문제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1280*1024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CCTV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시간 저장할 경우 </a:t>
            </a:r>
            <a:r>
              <a:rPr lang="en-US" altLang="ko-KR" dirty="0" smtClean="0"/>
              <a:t>: 	13GB</a:t>
            </a:r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화소의</a:t>
            </a:r>
            <a:r>
              <a:rPr lang="ko-KR" altLang="en-US" dirty="0" smtClean="0"/>
              <a:t> 사진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장의 평균 용량</a:t>
            </a:r>
            <a:r>
              <a:rPr lang="en-US" altLang="ko-KR" dirty="0" smtClean="0"/>
              <a:t> : 3MB</a:t>
            </a:r>
          </a:p>
          <a:p>
            <a:r>
              <a:rPr lang="ko-KR" altLang="en-US" dirty="0" smtClean="0"/>
              <a:t>백화점 평균 하루 이용객</a:t>
            </a:r>
            <a:r>
              <a:rPr lang="en-US" altLang="ko-KR" dirty="0"/>
              <a:t> </a:t>
            </a:r>
            <a:r>
              <a:rPr lang="en-US" altLang="ko-KR" dirty="0" smtClean="0"/>
              <a:t>: 30,000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동영상</a:t>
            </a:r>
            <a:r>
              <a:rPr lang="en-US" altLang="ko-KR" dirty="0" smtClean="0"/>
              <a:t>(13GB) + 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(90GB) = 103GB  (</a:t>
            </a:r>
            <a:r>
              <a:rPr lang="ko-KR" altLang="en-US" dirty="0" smtClean="0"/>
              <a:t>하루 기준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개선 필요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67A12A-4578-4F67-BD24-189B34708585}"/>
              </a:ext>
            </a:extLst>
          </p:cNvPr>
          <p:cNvSpPr txBox="1"/>
          <p:nvPr/>
        </p:nvSpPr>
        <p:spPr>
          <a:xfrm>
            <a:off x="1324371" y="1487879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저장되는 사진 </a:t>
            </a:r>
            <a:r>
              <a:rPr lang="ko-KR" altLang="en-US" b="1" dirty="0" err="1" smtClean="0">
                <a:solidFill>
                  <a:schemeClr val="accent3">
                    <a:lumMod val="75000"/>
                  </a:schemeClr>
                </a:solidFill>
              </a:rPr>
              <a:t>데이터값을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 최소화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054C52-1342-4566-8C33-76780B15D5DB}"/>
              </a:ext>
            </a:extLst>
          </p:cNvPr>
          <p:cNvSpPr txBox="1"/>
          <p:nvPr/>
        </p:nvSpPr>
        <p:spPr>
          <a:xfrm>
            <a:off x="1324371" y="461640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</a:rPr>
              <a:t>해결방</a:t>
            </a:r>
            <a:r>
              <a:rPr lang="ko-KR" altLang="en-US" sz="4000" u="sng" dirty="0" smtClean="0">
                <a:solidFill>
                  <a:srgbClr val="FF0000"/>
                </a:solidFill>
              </a:rPr>
              <a:t>안</a:t>
            </a:r>
            <a:endParaRPr lang="ko-KR" altLang="en-US" sz="4000" u="sng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56" y="2355743"/>
            <a:ext cx="6089111" cy="342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467A12A-4578-4F67-BD24-189B34708585}"/>
              </a:ext>
            </a:extLst>
          </p:cNvPr>
          <p:cNvSpPr txBox="1"/>
          <p:nvPr/>
        </p:nvSpPr>
        <p:spPr>
          <a:xfrm>
            <a:off x="1890398" y="5979930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약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80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배 정도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개선 효과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67A12A-4578-4F67-BD24-189B34708585}"/>
              </a:ext>
            </a:extLst>
          </p:cNvPr>
          <p:cNvSpPr txBox="1"/>
          <p:nvPr/>
        </p:nvSpPr>
        <p:spPr>
          <a:xfrm>
            <a:off x="1324371" y="1487878"/>
            <a:ext cx="6356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2) </a:t>
            </a:r>
            <a:r>
              <a:rPr lang="ko-KR" altLang="en-US" b="1" dirty="0" smtClean="0">
                <a:solidFill>
                  <a:schemeClr val="accent3">
                    <a:lumMod val="75000"/>
                  </a:schemeClr>
                </a:solidFill>
              </a:rPr>
              <a:t>추가 저장공간 확보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  SD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카드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외장하드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서버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○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TK1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의 기본 사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양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  - 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16GB </a:t>
            </a:r>
            <a:r>
              <a:rPr lang="en-US" altLang="ko-KR" dirty="0" err="1" smtClean="0">
                <a:solidFill>
                  <a:schemeClr val="accent3">
                    <a:lumMod val="75000"/>
                  </a:schemeClr>
                </a:solidFill>
              </a:rPr>
              <a:t>eMMC</a:t>
            </a:r>
            <a:endParaRPr lang="en-US" altLang="ko-K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  - 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USB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단자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(2.0x1. 3.0x1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   -  SD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카드 슬롯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5054C52-1342-4566-8C33-76780B15D5DB}"/>
              </a:ext>
            </a:extLst>
          </p:cNvPr>
          <p:cNvSpPr txBox="1"/>
          <p:nvPr/>
        </p:nvSpPr>
        <p:spPr>
          <a:xfrm>
            <a:off x="1324371" y="461640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u="sng" dirty="0" smtClean="0">
                <a:solidFill>
                  <a:srgbClr val="FF0000"/>
                </a:solidFill>
              </a:rPr>
              <a:t>해결방</a:t>
            </a:r>
            <a:r>
              <a:rPr lang="ko-KR" altLang="en-US" sz="4000" u="sng" dirty="0" smtClean="0">
                <a:solidFill>
                  <a:srgbClr val="FF0000"/>
                </a:solidFill>
              </a:rPr>
              <a:t>안</a:t>
            </a:r>
            <a:endParaRPr lang="ko-KR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77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패싯</vt:lpstr>
      <vt:lpstr>  캡스톤 디자인 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ADS</cp:lastModifiedBy>
  <cp:revision>28</cp:revision>
  <dcterms:created xsi:type="dcterms:W3CDTF">2017-09-20T09:22:23Z</dcterms:created>
  <dcterms:modified xsi:type="dcterms:W3CDTF">2017-11-06T19:01:02Z</dcterms:modified>
</cp:coreProperties>
</file>